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6.xml" ContentType="application/vnd.openxmlformats-officedocument.presentationml.notesSlide+xml"/>
  <Override PartName="/ppt/tags/tag25.xml" ContentType="application/vnd.openxmlformats-officedocument.presentationml.tags+xml"/>
  <Override PartName="/ppt/notesSlides/notesSlide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0.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1.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12.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52"/>
  </p:notesMasterIdLst>
  <p:handoutMasterIdLst>
    <p:handoutMasterId r:id="rId53"/>
  </p:handoutMasterIdLst>
  <p:sldIdLst>
    <p:sldId id="256" r:id="rId5"/>
    <p:sldId id="257" r:id="rId6"/>
    <p:sldId id="308" r:id="rId7"/>
    <p:sldId id="294" r:id="rId8"/>
    <p:sldId id="259" r:id="rId9"/>
    <p:sldId id="302" r:id="rId10"/>
    <p:sldId id="260" r:id="rId11"/>
    <p:sldId id="304" r:id="rId12"/>
    <p:sldId id="305" r:id="rId13"/>
    <p:sldId id="306" r:id="rId14"/>
    <p:sldId id="262" r:id="rId15"/>
    <p:sldId id="271" r:id="rId16"/>
    <p:sldId id="261" r:id="rId17"/>
    <p:sldId id="272" r:id="rId18"/>
    <p:sldId id="301" r:id="rId19"/>
    <p:sldId id="307" r:id="rId20"/>
    <p:sldId id="263" r:id="rId21"/>
    <p:sldId id="299" r:id="rId22"/>
    <p:sldId id="273" r:id="rId23"/>
    <p:sldId id="274" r:id="rId24"/>
    <p:sldId id="275" r:id="rId25"/>
    <p:sldId id="276" r:id="rId26"/>
    <p:sldId id="277" r:id="rId27"/>
    <p:sldId id="265" r:id="rId28"/>
    <p:sldId id="264" r:id="rId29"/>
    <p:sldId id="279" r:id="rId30"/>
    <p:sldId id="280" r:id="rId31"/>
    <p:sldId id="295" r:id="rId32"/>
    <p:sldId id="281" r:id="rId33"/>
    <p:sldId id="282" r:id="rId34"/>
    <p:sldId id="283" r:id="rId35"/>
    <p:sldId id="284" r:id="rId36"/>
    <p:sldId id="285" r:id="rId37"/>
    <p:sldId id="286" r:id="rId38"/>
    <p:sldId id="287" r:id="rId39"/>
    <p:sldId id="288" r:id="rId40"/>
    <p:sldId id="309" r:id="rId41"/>
    <p:sldId id="290" r:id="rId42"/>
    <p:sldId id="291" r:id="rId43"/>
    <p:sldId id="292" r:id="rId44"/>
    <p:sldId id="293" r:id="rId45"/>
    <p:sldId id="267" r:id="rId46"/>
    <p:sldId id="303" r:id="rId47"/>
    <p:sldId id="310" r:id="rId48"/>
    <p:sldId id="311" r:id="rId49"/>
    <p:sldId id="269" r:id="rId50"/>
    <p:sldId id="296" r:id="rId51"/>
  </p:sldIdLst>
  <p:sldSz cx="9144000" cy="6858000" type="screen4x3"/>
  <p:notesSz cx="6858000" cy="9144000"/>
  <p:custDataLst>
    <p:tags r:id="rId54"/>
  </p:custDataLst>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lano Matthew P" initials="SMP" lastIdx="1" clrIdx="0">
    <p:extLst>
      <p:ext uri="{19B8F6BF-5375-455C-9EA6-DF929625EA0E}">
        <p15:presenceInfo xmlns:p15="http://schemas.microsoft.com/office/powerpoint/2012/main" userId="S::rt2sb@ds.irsnet.gov::c0ecc25d-2c4e-45fc-b7d2-70ac32cb6e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EB2629"/>
    <a:srgbClr val="BA122B"/>
    <a:srgbClr val="009FDA"/>
    <a:srgbClr val="00599C"/>
    <a:srgbClr val="0065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21" autoAdjust="0"/>
    <p:restoredTop sz="93817" autoAdjust="0"/>
  </p:normalViewPr>
  <p:slideViewPr>
    <p:cSldViewPr>
      <p:cViewPr varScale="1">
        <p:scale>
          <a:sx n="84" d="100"/>
          <a:sy n="84" d="100"/>
        </p:scale>
        <p:origin x="11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D4BE7C7-AD67-4ECB-8695-BF38C84514F0}"/>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000">
                <a:latin typeface="Times" pitchFamily="18" charset="0"/>
                <a:ea typeface="ＭＳ Ｐゴシック" charset="-128"/>
              </a:defRPr>
            </a:lvl1pPr>
          </a:lstStyle>
          <a:p>
            <a:pPr>
              <a:defRPr/>
            </a:pPr>
            <a:endParaRPr lang="en-US"/>
          </a:p>
        </p:txBody>
      </p:sp>
      <p:sp>
        <p:nvSpPr>
          <p:cNvPr id="9219" name="Rectangle 3">
            <a:extLst>
              <a:ext uri="{FF2B5EF4-FFF2-40B4-BE49-F238E27FC236}">
                <a16:creationId xmlns:a16="http://schemas.microsoft.com/office/drawing/2014/main" id="{12BB1989-72C7-477A-8A8E-4446A5547769}"/>
              </a:ext>
            </a:extLst>
          </p:cNvPr>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000">
                <a:latin typeface="Times" pitchFamily="18" charset="0"/>
                <a:ea typeface="ＭＳ Ｐゴシック" charset="-128"/>
              </a:defRPr>
            </a:lvl1pPr>
          </a:lstStyle>
          <a:p>
            <a:pPr>
              <a:defRPr/>
            </a:pPr>
            <a:endParaRPr lang="en-US"/>
          </a:p>
        </p:txBody>
      </p:sp>
      <p:sp>
        <p:nvSpPr>
          <p:cNvPr id="9220" name="Rectangle 4">
            <a:extLst>
              <a:ext uri="{FF2B5EF4-FFF2-40B4-BE49-F238E27FC236}">
                <a16:creationId xmlns:a16="http://schemas.microsoft.com/office/drawing/2014/main" id="{1B677688-8238-4CFD-BF4E-A562BF66B2BA}"/>
              </a:ext>
            </a:extLst>
          </p:cNvPr>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000">
                <a:latin typeface="Times" pitchFamily="18" charset="0"/>
                <a:ea typeface="ＭＳ Ｐゴシック" charset="-128"/>
              </a:defRPr>
            </a:lvl1pPr>
          </a:lstStyle>
          <a:p>
            <a:pPr>
              <a:defRPr/>
            </a:pPr>
            <a:endParaRPr lang="en-US"/>
          </a:p>
        </p:txBody>
      </p:sp>
      <p:sp>
        <p:nvSpPr>
          <p:cNvPr id="9221" name="Rectangle 5">
            <a:extLst>
              <a:ext uri="{FF2B5EF4-FFF2-40B4-BE49-F238E27FC236}">
                <a16:creationId xmlns:a16="http://schemas.microsoft.com/office/drawing/2014/main" id="{1E982D51-D889-4C9A-B806-72B8299023AD}"/>
              </a:ext>
            </a:extLst>
          </p:cNvPr>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000">
                <a:latin typeface="Times" panose="02020603050405020304" pitchFamily="18" charset="0"/>
              </a:defRPr>
            </a:lvl1pPr>
          </a:lstStyle>
          <a:p>
            <a:fld id="{90411ADE-1A7E-4E4A-8246-A332B1D4FC2B}"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630C053-071F-4D0B-B267-EE8717C44865}"/>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000">
                <a:latin typeface="Times" pitchFamily="18" charset="0"/>
                <a:ea typeface="ＭＳ Ｐゴシック" charset="-128"/>
              </a:defRPr>
            </a:lvl1pPr>
          </a:lstStyle>
          <a:p>
            <a:pPr>
              <a:defRPr/>
            </a:pPr>
            <a:endParaRPr lang="en-US"/>
          </a:p>
        </p:txBody>
      </p:sp>
      <p:sp>
        <p:nvSpPr>
          <p:cNvPr id="4099" name="Rectangle 3">
            <a:extLst>
              <a:ext uri="{FF2B5EF4-FFF2-40B4-BE49-F238E27FC236}">
                <a16:creationId xmlns:a16="http://schemas.microsoft.com/office/drawing/2014/main" id="{F3728B1D-7579-41FA-9995-6860A1647B6D}"/>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000">
                <a:latin typeface="Times" pitchFamily="18" charset="0"/>
                <a:ea typeface="ＭＳ Ｐゴシック" charset="-128"/>
              </a:defRPr>
            </a:lvl1pPr>
          </a:lstStyle>
          <a:p>
            <a:pPr>
              <a:defRPr/>
            </a:pPr>
            <a:endParaRPr lang="en-US"/>
          </a:p>
        </p:txBody>
      </p:sp>
      <p:sp>
        <p:nvSpPr>
          <p:cNvPr id="7172" name="Rectangle 4">
            <a:extLst>
              <a:ext uri="{FF2B5EF4-FFF2-40B4-BE49-F238E27FC236}">
                <a16:creationId xmlns:a16="http://schemas.microsoft.com/office/drawing/2014/main" id="{7AAC27B3-6C88-4B38-81DD-27621181DCC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10A4D32A-21FB-495B-A43A-B9ECB4EDC695}"/>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6011F3C4-B0E5-4420-8AB1-2E05677E9995}"/>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000">
                <a:latin typeface="Times" pitchFamily="18" charset="0"/>
                <a:ea typeface="ＭＳ Ｐゴシック" charset="-128"/>
              </a:defRPr>
            </a:lvl1pPr>
          </a:lstStyle>
          <a:p>
            <a:pPr>
              <a:defRPr/>
            </a:pPr>
            <a:endParaRPr lang="en-US"/>
          </a:p>
        </p:txBody>
      </p:sp>
      <p:sp>
        <p:nvSpPr>
          <p:cNvPr id="4103" name="Rectangle 7">
            <a:extLst>
              <a:ext uri="{FF2B5EF4-FFF2-40B4-BE49-F238E27FC236}">
                <a16:creationId xmlns:a16="http://schemas.microsoft.com/office/drawing/2014/main" id="{B4AEE156-8EF1-4320-9667-D662EF3E72DB}"/>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000">
                <a:latin typeface="Times" panose="02020603050405020304" pitchFamily="18" charset="0"/>
              </a:defRPr>
            </a:lvl1pPr>
          </a:lstStyle>
          <a:p>
            <a:fld id="{6D07BCE5-1A36-4EA6-A62B-1E23C1F83DF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Times" pitchFamily="18" charset="0"/>
        <a:ea typeface="ＭＳ Ｐゴシック" charset="-128"/>
        <a:cs typeface="+mn-cs"/>
      </a:defRPr>
    </a:lvl1pPr>
    <a:lvl2pPr marL="457200" algn="l" rtl="0" eaLnBrk="0" fontAlgn="base" hangingPunct="0">
      <a:spcBef>
        <a:spcPct val="30000"/>
      </a:spcBef>
      <a:spcAft>
        <a:spcPct val="0"/>
      </a:spcAft>
      <a:defRPr sz="1000" kern="1200">
        <a:solidFill>
          <a:schemeClr val="tx1"/>
        </a:solidFill>
        <a:latin typeface="Times" pitchFamily="18" charset="0"/>
        <a:ea typeface="ＭＳ Ｐゴシック" charset="-128"/>
        <a:cs typeface="+mn-cs"/>
      </a:defRPr>
    </a:lvl2pPr>
    <a:lvl3pPr marL="914400" algn="l" rtl="0" eaLnBrk="0" fontAlgn="base" hangingPunct="0">
      <a:spcBef>
        <a:spcPct val="30000"/>
      </a:spcBef>
      <a:spcAft>
        <a:spcPct val="0"/>
      </a:spcAft>
      <a:defRPr sz="1000" kern="1200">
        <a:solidFill>
          <a:schemeClr val="tx1"/>
        </a:solidFill>
        <a:latin typeface="Times" pitchFamily="18" charset="0"/>
        <a:ea typeface="ＭＳ Ｐゴシック" charset="-128"/>
        <a:cs typeface="+mn-cs"/>
      </a:defRPr>
    </a:lvl3pPr>
    <a:lvl4pPr marL="1371600" algn="l" rtl="0" eaLnBrk="0" fontAlgn="base" hangingPunct="0">
      <a:spcBef>
        <a:spcPct val="30000"/>
      </a:spcBef>
      <a:spcAft>
        <a:spcPct val="0"/>
      </a:spcAft>
      <a:defRPr sz="1000" kern="1200">
        <a:solidFill>
          <a:schemeClr val="tx1"/>
        </a:solidFill>
        <a:latin typeface="Times" pitchFamily="18" charset="0"/>
        <a:ea typeface="ＭＳ Ｐゴシック" charset="-128"/>
        <a:cs typeface="+mn-cs"/>
      </a:defRPr>
    </a:lvl4pPr>
    <a:lvl5pPr marL="1828800" algn="l" rtl="0" eaLnBrk="0" fontAlgn="base" hangingPunct="0">
      <a:spcBef>
        <a:spcPct val="30000"/>
      </a:spcBef>
      <a:spcAft>
        <a:spcPct val="0"/>
      </a:spcAft>
      <a:defRPr sz="1000" kern="1200">
        <a:solidFill>
          <a:schemeClr val="tx1"/>
        </a:solidFill>
        <a:latin typeface="Times"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07BCE5-1A36-4EA6-A62B-1E23C1F83DFD}" type="slidenum">
              <a:rPr lang="en-US" altLang="en-US" smtClean="0"/>
              <a:pPr/>
              <a:t>1</a:t>
            </a:fld>
            <a:endParaRPr lang="en-US" altLang="en-US"/>
          </a:p>
        </p:txBody>
      </p:sp>
    </p:spTree>
    <p:extLst>
      <p:ext uri="{BB962C8B-B14F-4D97-AF65-F5344CB8AC3E}">
        <p14:creationId xmlns:p14="http://schemas.microsoft.com/office/powerpoint/2010/main" val="764479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07BCE5-1A36-4EA6-A62B-1E23C1F83DFD}" type="slidenum">
              <a:rPr lang="en-US" altLang="en-US" smtClean="0"/>
              <a:pPr/>
              <a:t>27</a:t>
            </a:fld>
            <a:endParaRPr lang="en-US" altLang="en-US"/>
          </a:p>
        </p:txBody>
      </p:sp>
    </p:spTree>
    <p:extLst>
      <p:ext uri="{BB962C8B-B14F-4D97-AF65-F5344CB8AC3E}">
        <p14:creationId xmlns:p14="http://schemas.microsoft.com/office/powerpoint/2010/main" val="840563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07BCE5-1A36-4EA6-A62B-1E23C1F83DFD}" type="slidenum">
              <a:rPr lang="en-US" altLang="en-US" smtClean="0"/>
              <a:pPr/>
              <a:t>43</a:t>
            </a:fld>
            <a:endParaRPr lang="en-US" altLang="en-US"/>
          </a:p>
        </p:txBody>
      </p:sp>
    </p:spTree>
    <p:extLst>
      <p:ext uri="{BB962C8B-B14F-4D97-AF65-F5344CB8AC3E}">
        <p14:creationId xmlns:p14="http://schemas.microsoft.com/office/powerpoint/2010/main" val="793536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07BCE5-1A36-4EA6-A62B-1E23C1F83DFD}" type="slidenum">
              <a:rPr lang="en-US" altLang="en-US" smtClean="0"/>
              <a:pPr/>
              <a:t>45</a:t>
            </a:fld>
            <a:endParaRPr lang="en-US" altLang="en-US"/>
          </a:p>
        </p:txBody>
      </p:sp>
    </p:spTree>
    <p:extLst>
      <p:ext uri="{BB962C8B-B14F-4D97-AF65-F5344CB8AC3E}">
        <p14:creationId xmlns:p14="http://schemas.microsoft.com/office/powerpoint/2010/main" val="2190942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07BCE5-1A36-4EA6-A62B-1E23C1F83DFD}" type="slidenum">
              <a:rPr lang="en-US" altLang="en-US" smtClean="0"/>
              <a:pPr/>
              <a:t>2</a:t>
            </a:fld>
            <a:endParaRPr lang="en-US" altLang="en-US"/>
          </a:p>
        </p:txBody>
      </p:sp>
    </p:spTree>
    <p:extLst>
      <p:ext uri="{BB962C8B-B14F-4D97-AF65-F5344CB8AC3E}">
        <p14:creationId xmlns:p14="http://schemas.microsoft.com/office/powerpoint/2010/main" val="612385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07BCE5-1A36-4EA6-A62B-1E23C1F83DFD}" type="slidenum">
              <a:rPr lang="en-US" altLang="en-US" smtClean="0"/>
              <a:pPr/>
              <a:t>5</a:t>
            </a:fld>
            <a:endParaRPr lang="en-US" altLang="en-US"/>
          </a:p>
        </p:txBody>
      </p:sp>
    </p:spTree>
    <p:extLst>
      <p:ext uri="{BB962C8B-B14F-4D97-AF65-F5344CB8AC3E}">
        <p14:creationId xmlns:p14="http://schemas.microsoft.com/office/powerpoint/2010/main" val="4164429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07BCE5-1A36-4EA6-A62B-1E23C1F83DFD}" type="slidenum">
              <a:rPr lang="en-US" altLang="en-US" smtClean="0"/>
              <a:pPr/>
              <a:t>11</a:t>
            </a:fld>
            <a:endParaRPr lang="en-US" altLang="en-US"/>
          </a:p>
        </p:txBody>
      </p:sp>
    </p:spTree>
    <p:extLst>
      <p:ext uri="{BB962C8B-B14F-4D97-AF65-F5344CB8AC3E}">
        <p14:creationId xmlns:p14="http://schemas.microsoft.com/office/powerpoint/2010/main" val="318028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07BCE5-1A36-4EA6-A62B-1E23C1F83DFD}" type="slidenum">
              <a:rPr lang="en-US" altLang="en-US" smtClean="0"/>
              <a:pPr/>
              <a:t>15</a:t>
            </a:fld>
            <a:endParaRPr lang="en-US" altLang="en-US"/>
          </a:p>
        </p:txBody>
      </p:sp>
    </p:spTree>
    <p:extLst>
      <p:ext uri="{BB962C8B-B14F-4D97-AF65-F5344CB8AC3E}">
        <p14:creationId xmlns:p14="http://schemas.microsoft.com/office/powerpoint/2010/main" val="1695109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07BCE5-1A36-4EA6-A62B-1E23C1F83DFD}" type="slidenum">
              <a:rPr lang="en-US" altLang="en-US" smtClean="0"/>
              <a:pPr/>
              <a:t>17</a:t>
            </a:fld>
            <a:endParaRPr lang="en-US" altLang="en-US"/>
          </a:p>
        </p:txBody>
      </p:sp>
    </p:spTree>
    <p:extLst>
      <p:ext uri="{BB962C8B-B14F-4D97-AF65-F5344CB8AC3E}">
        <p14:creationId xmlns:p14="http://schemas.microsoft.com/office/powerpoint/2010/main" val="3982601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07BCE5-1A36-4EA6-A62B-1E23C1F83DFD}" type="slidenum">
              <a:rPr lang="en-US" altLang="en-US" smtClean="0"/>
              <a:pPr/>
              <a:t>18</a:t>
            </a:fld>
            <a:endParaRPr lang="en-US" altLang="en-US"/>
          </a:p>
        </p:txBody>
      </p:sp>
    </p:spTree>
    <p:extLst>
      <p:ext uri="{BB962C8B-B14F-4D97-AF65-F5344CB8AC3E}">
        <p14:creationId xmlns:p14="http://schemas.microsoft.com/office/powerpoint/2010/main" val="4166323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07BCE5-1A36-4EA6-A62B-1E23C1F83DFD}" type="slidenum">
              <a:rPr lang="en-US" altLang="en-US" smtClean="0"/>
              <a:pPr/>
              <a:t>21</a:t>
            </a:fld>
            <a:endParaRPr lang="en-US" altLang="en-US"/>
          </a:p>
        </p:txBody>
      </p:sp>
    </p:spTree>
    <p:extLst>
      <p:ext uri="{BB962C8B-B14F-4D97-AF65-F5344CB8AC3E}">
        <p14:creationId xmlns:p14="http://schemas.microsoft.com/office/powerpoint/2010/main" val="163389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07BCE5-1A36-4EA6-A62B-1E23C1F83DFD}" type="slidenum">
              <a:rPr lang="en-US" altLang="en-US" smtClean="0"/>
              <a:pPr/>
              <a:t>24</a:t>
            </a:fld>
            <a:endParaRPr lang="en-US" altLang="en-US"/>
          </a:p>
        </p:txBody>
      </p:sp>
    </p:spTree>
    <p:extLst>
      <p:ext uri="{BB962C8B-B14F-4D97-AF65-F5344CB8AC3E}">
        <p14:creationId xmlns:p14="http://schemas.microsoft.com/office/powerpoint/2010/main" val="3381321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4" descr="IRS logo">
            <a:extLst>
              <a:ext uri="{FF2B5EF4-FFF2-40B4-BE49-F238E27FC236}">
                <a16:creationId xmlns:a16="http://schemas.microsoft.com/office/drawing/2014/main" id="{DD6DAF62-27CD-40C0-ACA1-23A7DFC0F1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725" y="2209800"/>
            <a:ext cx="334327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6">
            <a:extLst>
              <a:ext uri="{FF2B5EF4-FFF2-40B4-BE49-F238E27FC236}">
                <a16:creationId xmlns:a16="http://schemas.microsoft.com/office/drawing/2014/main" id="{F046956A-90B1-4B28-B7CC-FC924358EE99}"/>
              </a:ext>
            </a:extLst>
          </p:cNvPr>
          <p:cNvSpPr>
            <a:spLocks noChangeArrowheads="1"/>
          </p:cNvSpPr>
          <p:nvPr/>
        </p:nvSpPr>
        <p:spPr bwMode="auto">
          <a:xfrm>
            <a:off x="0" y="0"/>
            <a:ext cx="990600" cy="6858000"/>
          </a:xfrm>
          <a:prstGeom prst="rect">
            <a:avLst/>
          </a:prstGeom>
          <a:gradFill rotWithShape="0">
            <a:gsLst>
              <a:gs pos="0">
                <a:schemeClr val="folHlink"/>
              </a:gs>
              <a:gs pos="100000">
                <a:schemeClr va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8435" name="Rectangle 3"/>
          <p:cNvSpPr>
            <a:spLocks noGrp="1" noChangeArrowheads="1"/>
          </p:cNvSpPr>
          <p:nvPr>
            <p:ph type="ctrTitle"/>
          </p:nvPr>
        </p:nvSpPr>
        <p:spPr>
          <a:xfrm>
            <a:off x="2057400" y="3376612"/>
            <a:ext cx="6553200" cy="609600"/>
          </a:xfrm>
        </p:spPr>
        <p:txBody>
          <a:bodyPr anchor="b"/>
          <a:lstStyle>
            <a:lvl1pPr>
              <a:defRPr>
                <a:solidFill>
                  <a:srgbClr val="009FDA"/>
                </a:solidFill>
              </a:defRPr>
            </a:lvl1pPr>
          </a:lstStyle>
          <a:p>
            <a:pPr lvl="0"/>
            <a:r>
              <a:rPr lang="en-US" noProof="0" dirty="0"/>
              <a:t>Click to edit Master title style</a:t>
            </a:r>
          </a:p>
        </p:txBody>
      </p:sp>
      <p:sp>
        <p:nvSpPr>
          <p:cNvPr id="18436" name="Rectangle 4"/>
          <p:cNvSpPr>
            <a:spLocks noGrp="1" noChangeArrowheads="1"/>
          </p:cNvSpPr>
          <p:nvPr>
            <p:ph type="subTitle" idx="1"/>
          </p:nvPr>
        </p:nvSpPr>
        <p:spPr>
          <a:xfrm>
            <a:off x="2057400" y="4038600"/>
            <a:ext cx="6553200" cy="1219200"/>
          </a:xfrm>
        </p:spPr>
        <p:txBody>
          <a:bodyPr/>
          <a:lstStyle>
            <a:lvl1pPr marL="0" indent="0">
              <a:buFontTx/>
              <a:buNone/>
              <a:defRPr sz="3600">
                <a:solidFill>
                  <a:srgbClr val="0065A4"/>
                </a:solidFill>
              </a:defRPr>
            </a:lvl1pPr>
          </a:lstStyle>
          <a:p>
            <a:pPr lvl="0"/>
            <a:r>
              <a:rPr lang="en-US" noProof="0" dirty="0"/>
              <a:t>Click to edit Master subtitle style</a:t>
            </a:r>
          </a:p>
        </p:txBody>
      </p:sp>
      <p:sp>
        <p:nvSpPr>
          <p:cNvPr id="6" name="Rectangle 20">
            <a:extLst>
              <a:ext uri="{FF2B5EF4-FFF2-40B4-BE49-F238E27FC236}">
                <a16:creationId xmlns:a16="http://schemas.microsoft.com/office/drawing/2014/main" id="{4CF655D9-A15C-463B-AD7C-59EEF56E5B31}"/>
              </a:ext>
            </a:extLst>
          </p:cNvPr>
          <p:cNvSpPr>
            <a:spLocks noGrp="1" noChangeArrowheads="1"/>
          </p:cNvSpPr>
          <p:nvPr>
            <p:ph type="dt" sz="half" idx="10"/>
          </p:nvPr>
        </p:nvSpPr>
        <p:spPr bwMode="auto">
          <a:xfrm>
            <a:off x="2057400" y="685800"/>
            <a:ext cx="6553200" cy="381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600" b="1">
                <a:solidFill>
                  <a:schemeClr val="folHlink"/>
                </a:solidFill>
                <a:latin typeface="Arial" charset="0"/>
                <a:ea typeface="ＭＳ Ｐゴシック" charset="-128"/>
              </a:defRPr>
            </a:lvl1pPr>
          </a:lstStyle>
          <a:p>
            <a:pPr>
              <a:defRPr/>
            </a:pPr>
            <a:endParaRPr lang="en-US"/>
          </a:p>
        </p:txBody>
      </p:sp>
    </p:spTree>
    <p:extLst>
      <p:ext uri="{BB962C8B-B14F-4D97-AF65-F5344CB8AC3E}">
        <p14:creationId xmlns:p14="http://schemas.microsoft.com/office/powerpoint/2010/main" val="1802437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8">
            <a:extLst>
              <a:ext uri="{FF2B5EF4-FFF2-40B4-BE49-F238E27FC236}">
                <a16:creationId xmlns:a16="http://schemas.microsoft.com/office/drawing/2014/main" id="{AD73E5F0-5F99-4F7A-AA41-36EAD10C738E}"/>
              </a:ext>
            </a:extLst>
          </p:cNvPr>
          <p:cNvSpPr>
            <a:spLocks noGrp="1" noChangeArrowheads="1"/>
          </p:cNvSpPr>
          <p:nvPr>
            <p:ph type="sldNum" sz="quarter" idx="10"/>
          </p:nvPr>
        </p:nvSpPr>
        <p:spPr>
          <a:ln/>
        </p:spPr>
        <p:txBody>
          <a:bodyPr/>
          <a:lstStyle>
            <a:lvl1pPr>
              <a:defRPr/>
            </a:lvl1pPr>
          </a:lstStyle>
          <a:p>
            <a:fld id="{35129C87-C1B8-4787-BECB-1677B05FF319}" type="slidenum">
              <a:rPr lang="en-US" altLang="en-US"/>
              <a:pPr/>
              <a:t>‹#›</a:t>
            </a:fld>
            <a:endParaRPr lang="en-US" altLang="en-US"/>
          </a:p>
        </p:txBody>
      </p:sp>
      <p:sp>
        <p:nvSpPr>
          <p:cNvPr id="5" name="Rectangle 58">
            <a:extLst>
              <a:ext uri="{FF2B5EF4-FFF2-40B4-BE49-F238E27FC236}">
                <a16:creationId xmlns:a16="http://schemas.microsoft.com/office/drawing/2014/main" id="{99A5921E-8EF6-4DD5-B4ED-CA5B7BB09B0F}"/>
              </a:ext>
            </a:extLst>
          </p:cNvPr>
          <p:cNvSpPr>
            <a:spLocks noGrp="1" noChangeArrowheads="1"/>
          </p:cNvSpPr>
          <p:nvPr>
            <p:ph type="ftr" sz="quarter" idx="11"/>
          </p:nvPr>
        </p:nvSpPr>
        <p:spPr>
          <a:xfrm>
            <a:off x="2057400" y="6248400"/>
            <a:ext cx="6553200" cy="457200"/>
          </a:xfrm>
          <a:prstGeom prst="rect">
            <a:avLst/>
          </a:prstGeom>
          <a:ln/>
        </p:spPr>
        <p:txBody>
          <a:bodyPr/>
          <a:lstStyle>
            <a:lvl1pPr>
              <a:defRPr/>
            </a:lvl1pPr>
          </a:lstStyle>
          <a:p>
            <a:pPr>
              <a:defRPr/>
            </a:pPr>
            <a:endParaRPr lang="en-US"/>
          </a:p>
        </p:txBody>
      </p:sp>
    </p:spTree>
    <p:custDataLst>
      <p:tags r:id="rId1"/>
    </p:custDataLst>
    <p:extLst>
      <p:ext uri="{BB962C8B-B14F-4D97-AF65-F5344CB8AC3E}">
        <p14:creationId xmlns:p14="http://schemas.microsoft.com/office/powerpoint/2010/main" val="1350272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lin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8">
            <a:extLst>
              <a:ext uri="{FF2B5EF4-FFF2-40B4-BE49-F238E27FC236}">
                <a16:creationId xmlns:a16="http://schemas.microsoft.com/office/drawing/2014/main" id="{AD73E5F0-5F99-4F7A-AA41-36EAD10C738E}"/>
              </a:ext>
            </a:extLst>
          </p:cNvPr>
          <p:cNvSpPr>
            <a:spLocks noGrp="1" noChangeArrowheads="1"/>
          </p:cNvSpPr>
          <p:nvPr>
            <p:ph type="sldNum" sz="quarter" idx="10"/>
          </p:nvPr>
        </p:nvSpPr>
        <p:spPr>
          <a:ln/>
        </p:spPr>
        <p:txBody>
          <a:bodyPr/>
          <a:lstStyle>
            <a:lvl1pPr>
              <a:defRPr/>
            </a:lvl1pPr>
          </a:lstStyle>
          <a:p>
            <a:fld id="{35129C87-C1B8-4787-BECB-1677B05FF319}" type="slidenum">
              <a:rPr lang="en-US" altLang="en-US"/>
              <a:pPr/>
              <a:t>‹#›</a:t>
            </a:fld>
            <a:endParaRPr lang="en-US" altLang="en-US"/>
          </a:p>
        </p:txBody>
      </p:sp>
      <p:sp>
        <p:nvSpPr>
          <p:cNvPr id="5" name="Rectangle 58">
            <a:extLst>
              <a:ext uri="{FF2B5EF4-FFF2-40B4-BE49-F238E27FC236}">
                <a16:creationId xmlns:a16="http://schemas.microsoft.com/office/drawing/2014/main" id="{99A5921E-8EF6-4DD5-B4ED-CA5B7BB09B0F}"/>
              </a:ext>
            </a:extLst>
          </p:cNvPr>
          <p:cNvSpPr>
            <a:spLocks noGrp="1" noChangeArrowheads="1"/>
          </p:cNvSpPr>
          <p:nvPr>
            <p:ph type="ftr" sz="quarter" idx="11"/>
          </p:nvPr>
        </p:nvSpPr>
        <p:spPr>
          <a:xfrm>
            <a:off x="2057400" y="6248400"/>
            <a:ext cx="6553200" cy="457200"/>
          </a:xfrm>
          <a:prstGeom prst="rect">
            <a:avLst/>
          </a:prstGeom>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9A31BDCA-0845-4579-B021-BDBE52270135}"/>
              </a:ext>
            </a:extLst>
          </p:cNvPr>
          <p:cNvSpPr>
            <a:spLocks noChangeArrowheads="1"/>
          </p:cNvSpPr>
          <p:nvPr userDrawn="1"/>
        </p:nvSpPr>
        <p:spPr bwMode="auto">
          <a:xfrm>
            <a:off x="1447800" y="1143000"/>
            <a:ext cx="7696200" cy="76200"/>
          </a:xfrm>
          <a:prstGeom prst="rect">
            <a:avLst/>
          </a:prstGeom>
          <a:solidFill>
            <a:srgbClr val="00599C"/>
          </a:solidFill>
          <a:ln>
            <a:noFill/>
          </a:ln>
          <a:extLst>
            <a:ext uri="{91240B29-F687-4F45-9708-019B960494DF}">
              <a14:hiddenLine xmlns:a14="http://schemas.microsoft.com/office/drawing/2010/main" w="6350">
                <a:solidFill>
                  <a:schemeClr val="tx1"/>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a:solidFill>
                <a:srgbClr val="0065A4"/>
              </a:solidFill>
            </a:endParaRPr>
          </a:p>
        </p:txBody>
      </p:sp>
    </p:spTree>
    <p:custDataLst>
      <p:tags r:id="rId1"/>
    </p:custDataLst>
    <p:extLst>
      <p:ext uri="{BB962C8B-B14F-4D97-AF65-F5344CB8AC3E}">
        <p14:creationId xmlns:p14="http://schemas.microsoft.com/office/powerpoint/2010/main" val="278682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43000" y="1600200"/>
            <a:ext cx="3657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53000" y="1600200"/>
            <a:ext cx="3657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8">
            <a:extLst>
              <a:ext uri="{FF2B5EF4-FFF2-40B4-BE49-F238E27FC236}">
                <a16:creationId xmlns:a16="http://schemas.microsoft.com/office/drawing/2014/main" id="{9EE846E7-225D-427F-BC82-53639F7DF072}"/>
              </a:ext>
            </a:extLst>
          </p:cNvPr>
          <p:cNvSpPr>
            <a:spLocks noGrp="1" noChangeArrowheads="1"/>
          </p:cNvSpPr>
          <p:nvPr>
            <p:ph type="sldNum" sz="quarter" idx="10"/>
          </p:nvPr>
        </p:nvSpPr>
        <p:spPr>
          <a:ln/>
        </p:spPr>
        <p:txBody>
          <a:bodyPr/>
          <a:lstStyle>
            <a:lvl1pPr>
              <a:defRPr/>
            </a:lvl1pPr>
          </a:lstStyle>
          <a:p>
            <a:fld id="{C28D0316-37D6-4110-9283-9280587C3165}" type="slidenum">
              <a:rPr lang="en-US" altLang="en-US"/>
              <a:pPr/>
              <a:t>‹#›</a:t>
            </a:fld>
            <a:endParaRPr lang="en-US" altLang="en-US"/>
          </a:p>
        </p:txBody>
      </p:sp>
      <p:sp>
        <p:nvSpPr>
          <p:cNvPr id="6" name="Rectangle 58">
            <a:extLst>
              <a:ext uri="{FF2B5EF4-FFF2-40B4-BE49-F238E27FC236}">
                <a16:creationId xmlns:a16="http://schemas.microsoft.com/office/drawing/2014/main" id="{3212AA9F-39B6-48D4-B6C1-C0FF07F25779}"/>
              </a:ext>
            </a:extLst>
          </p:cNvPr>
          <p:cNvSpPr>
            <a:spLocks noGrp="1" noChangeArrowheads="1"/>
          </p:cNvSpPr>
          <p:nvPr>
            <p:ph type="ftr" sz="quarter" idx="11"/>
          </p:nvPr>
        </p:nvSpPr>
        <p:spPr>
          <a:xfrm>
            <a:off x="2057400" y="6248400"/>
            <a:ext cx="6553200" cy="457200"/>
          </a:xfrm>
          <a:prstGeom prst="rect">
            <a:avLst/>
          </a:prstGeom>
          <a:ln/>
        </p:spPr>
        <p:txBody>
          <a:bodyPr/>
          <a:lstStyle>
            <a:lvl1pPr>
              <a:defRPr/>
            </a:lvl1pPr>
          </a:lstStyle>
          <a:p>
            <a:pPr>
              <a:defRPr/>
            </a:pPr>
            <a:endParaRPr lang="en-US"/>
          </a:p>
        </p:txBody>
      </p:sp>
    </p:spTree>
    <p:custDataLst>
      <p:tags r:id="rId1"/>
    </p:custDataLst>
    <p:extLst>
      <p:ext uri="{BB962C8B-B14F-4D97-AF65-F5344CB8AC3E}">
        <p14:creationId xmlns:p14="http://schemas.microsoft.com/office/powerpoint/2010/main" val="1288458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with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43000" y="1600200"/>
            <a:ext cx="3657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53000" y="1600200"/>
            <a:ext cx="3657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8">
            <a:extLst>
              <a:ext uri="{FF2B5EF4-FFF2-40B4-BE49-F238E27FC236}">
                <a16:creationId xmlns:a16="http://schemas.microsoft.com/office/drawing/2014/main" id="{9EE846E7-225D-427F-BC82-53639F7DF072}"/>
              </a:ext>
            </a:extLst>
          </p:cNvPr>
          <p:cNvSpPr>
            <a:spLocks noGrp="1" noChangeArrowheads="1"/>
          </p:cNvSpPr>
          <p:nvPr>
            <p:ph type="sldNum" sz="quarter" idx="10"/>
          </p:nvPr>
        </p:nvSpPr>
        <p:spPr>
          <a:ln/>
        </p:spPr>
        <p:txBody>
          <a:bodyPr/>
          <a:lstStyle>
            <a:lvl1pPr>
              <a:defRPr/>
            </a:lvl1pPr>
          </a:lstStyle>
          <a:p>
            <a:fld id="{C28D0316-37D6-4110-9283-9280587C3165}" type="slidenum">
              <a:rPr lang="en-US" altLang="en-US"/>
              <a:pPr/>
              <a:t>‹#›</a:t>
            </a:fld>
            <a:endParaRPr lang="en-US" altLang="en-US"/>
          </a:p>
        </p:txBody>
      </p:sp>
      <p:sp>
        <p:nvSpPr>
          <p:cNvPr id="6" name="Rectangle 58">
            <a:extLst>
              <a:ext uri="{FF2B5EF4-FFF2-40B4-BE49-F238E27FC236}">
                <a16:creationId xmlns:a16="http://schemas.microsoft.com/office/drawing/2014/main" id="{3212AA9F-39B6-48D4-B6C1-C0FF07F25779}"/>
              </a:ext>
            </a:extLst>
          </p:cNvPr>
          <p:cNvSpPr>
            <a:spLocks noGrp="1" noChangeArrowheads="1"/>
          </p:cNvSpPr>
          <p:nvPr>
            <p:ph type="ftr" sz="quarter" idx="11"/>
          </p:nvPr>
        </p:nvSpPr>
        <p:spPr>
          <a:xfrm>
            <a:off x="2057400" y="6248400"/>
            <a:ext cx="6553200" cy="457200"/>
          </a:xfrm>
          <a:prstGeom prst="rect">
            <a:avLst/>
          </a:prstGeom>
          <a:ln/>
        </p:spPr>
        <p:txBody>
          <a:bodyPr/>
          <a:lstStyle>
            <a:lvl1pPr>
              <a:defRPr/>
            </a:lvl1pPr>
          </a:lstStyle>
          <a:p>
            <a:pPr>
              <a:defRPr/>
            </a:pPr>
            <a:endParaRPr lang="en-US"/>
          </a:p>
        </p:txBody>
      </p:sp>
      <p:sp>
        <p:nvSpPr>
          <p:cNvPr id="7" name="Rectangle 45">
            <a:extLst>
              <a:ext uri="{FF2B5EF4-FFF2-40B4-BE49-F238E27FC236}">
                <a16:creationId xmlns:a16="http://schemas.microsoft.com/office/drawing/2014/main" id="{732DD5DC-AB2F-4F57-B746-5D9D164927A5}"/>
              </a:ext>
            </a:extLst>
          </p:cNvPr>
          <p:cNvSpPr>
            <a:spLocks noChangeArrowheads="1"/>
          </p:cNvSpPr>
          <p:nvPr userDrawn="1"/>
        </p:nvSpPr>
        <p:spPr bwMode="auto">
          <a:xfrm>
            <a:off x="1447800" y="1143000"/>
            <a:ext cx="7696200" cy="76200"/>
          </a:xfrm>
          <a:prstGeom prst="rect">
            <a:avLst/>
          </a:prstGeom>
          <a:solidFill>
            <a:srgbClr val="00599C"/>
          </a:solidFill>
          <a:ln>
            <a:noFill/>
          </a:ln>
          <a:extLst>
            <a:ext uri="{91240B29-F687-4F45-9708-019B960494DF}">
              <a14:hiddenLine xmlns:a14="http://schemas.microsoft.com/office/drawing/2010/main" w="6350">
                <a:solidFill>
                  <a:schemeClr val="tx1"/>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a:solidFill>
                <a:srgbClr val="0065A4"/>
              </a:solidFill>
            </a:endParaRPr>
          </a:p>
        </p:txBody>
      </p:sp>
    </p:spTree>
    <p:custDataLst>
      <p:tags r:id="rId1"/>
    </p:custDataLst>
    <p:extLst>
      <p:ext uri="{BB962C8B-B14F-4D97-AF65-F5344CB8AC3E}">
        <p14:creationId xmlns:p14="http://schemas.microsoft.com/office/powerpoint/2010/main" val="2872152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7162800" cy="762000"/>
          </a:xfrm>
        </p:spPr>
        <p:txBody>
          <a:bodyPr/>
          <a:lstStyle/>
          <a:p>
            <a:r>
              <a:rPr lang="en-US"/>
              <a:t>Click to edit Master title style</a:t>
            </a:r>
          </a:p>
        </p:txBody>
      </p:sp>
      <p:sp>
        <p:nvSpPr>
          <p:cNvPr id="3" name="Rectangle 48">
            <a:extLst>
              <a:ext uri="{FF2B5EF4-FFF2-40B4-BE49-F238E27FC236}">
                <a16:creationId xmlns:a16="http://schemas.microsoft.com/office/drawing/2014/main" id="{A16B4B69-7BFB-4235-A698-9C6802A091A2}"/>
              </a:ext>
            </a:extLst>
          </p:cNvPr>
          <p:cNvSpPr>
            <a:spLocks noGrp="1" noChangeArrowheads="1"/>
          </p:cNvSpPr>
          <p:nvPr>
            <p:ph type="sldNum" sz="quarter" idx="10"/>
          </p:nvPr>
        </p:nvSpPr>
        <p:spPr>
          <a:ln/>
        </p:spPr>
        <p:txBody>
          <a:bodyPr/>
          <a:lstStyle>
            <a:lvl1pPr>
              <a:defRPr/>
            </a:lvl1pPr>
          </a:lstStyle>
          <a:p>
            <a:fld id="{1F80CC01-367E-4D45-A4C8-C263FE36BEE2}" type="slidenum">
              <a:rPr lang="en-US" altLang="en-US"/>
              <a:pPr/>
              <a:t>‹#›</a:t>
            </a:fld>
            <a:endParaRPr lang="en-US" altLang="en-US"/>
          </a:p>
        </p:txBody>
      </p:sp>
      <p:sp>
        <p:nvSpPr>
          <p:cNvPr id="4" name="Rectangle 58">
            <a:extLst>
              <a:ext uri="{FF2B5EF4-FFF2-40B4-BE49-F238E27FC236}">
                <a16:creationId xmlns:a16="http://schemas.microsoft.com/office/drawing/2014/main" id="{89FD5A8D-A734-41F2-A033-49B89AB1CF43}"/>
              </a:ext>
            </a:extLst>
          </p:cNvPr>
          <p:cNvSpPr>
            <a:spLocks noGrp="1" noChangeArrowheads="1"/>
          </p:cNvSpPr>
          <p:nvPr>
            <p:ph type="ftr" sz="quarter" idx="11"/>
          </p:nvPr>
        </p:nvSpPr>
        <p:spPr>
          <a:xfrm>
            <a:off x="2057400" y="6248400"/>
            <a:ext cx="6553200" cy="457200"/>
          </a:xfrm>
          <a:prstGeom prst="rect">
            <a:avLst/>
          </a:prstGeom>
          <a:ln/>
        </p:spPr>
        <p:txBody>
          <a:bodyPr/>
          <a:lstStyle>
            <a:lvl1pPr>
              <a:defRPr/>
            </a:lvl1pPr>
          </a:lstStyle>
          <a:p>
            <a:pPr>
              <a:defRPr/>
            </a:pPr>
            <a:endParaRPr lang="en-US"/>
          </a:p>
        </p:txBody>
      </p:sp>
    </p:spTree>
    <p:custDataLst>
      <p:tags r:id="rId1"/>
    </p:custDataLst>
    <p:extLst>
      <p:ext uri="{BB962C8B-B14F-4D97-AF65-F5344CB8AC3E}">
        <p14:creationId xmlns:p14="http://schemas.microsoft.com/office/powerpoint/2010/main" val="258648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46">
            <a:extLst>
              <a:ext uri="{FF2B5EF4-FFF2-40B4-BE49-F238E27FC236}">
                <a16:creationId xmlns:a16="http://schemas.microsoft.com/office/drawing/2014/main" id="{7D792192-488C-4B91-B580-72B6D1C1923A}"/>
              </a:ext>
            </a:extLst>
          </p:cNvPr>
          <p:cNvSpPr>
            <a:spLocks noGrp="1" noChangeArrowheads="1"/>
          </p:cNvSpPr>
          <p:nvPr>
            <p:ph type="body" idx="1"/>
          </p:nvPr>
        </p:nvSpPr>
        <p:spPr bwMode="auto">
          <a:xfrm>
            <a:off x="1143000" y="1600200"/>
            <a:ext cx="74676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7">
            <a:extLst>
              <a:ext uri="{FF2B5EF4-FFF2-40B4-BE49-F238E27FC236}">
                <a16:creationId xmlns:a16="http://schemas.microsoft.com/office/drawing/2014/main" id="{9F70C671-E566-4E34-B16A-485AD3A456AA}"/>
              </a:ext>
            </a:extLst>
          </p:cNvPr>
          <p:cNvSpPr>
            <a:spLocks noChangeArrowheads="1"/>
          </p:cNvSpPr>
          <p:nvPr/>
        </p:nvSpPr>
        <p:spPr bwMode="auto">
          <a:xfrm>
            <a:off x="0" y="0"/>
            <a:ext cx="990600" cy="6858000"/>
          </a:xfrm>
          <a:prstGeom prst="rect">
            <a:avLst/>
          </a:prstGeom>
          <a:gradFill rotWithShape="0">
            <a:gsLst>
              <a:gs pos="0">
                <a:schemeClr val="folHlink"/>
              </a:gs>
              <a:gs pos="100000">
                <a:schemeClr va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72" name="Rectangle 48">
            <a:extLst>
              <a:ext uri="{FF2B5EF4-FFF2-40B4-BE49-F238E27FC236}">
                <a16:creationId xmlns:a16="http://schemas.microsoft.com/office/drawing/2014/main" id="{82916568-F8E0-4D30-85D7-01E1829AA733}"/>
              </a:ext>
            </a:extLst>
          </p:cNvPr>
          <p:cNvSpPr>
            <a:spLocks noGrp="1" noChangeArrowheads="1"/>
          </p:cNvSpPr>
          <p:nvPr>
            <p:ph type="sldNum" sz="quarter" idx="4"/>
          </p:nvPr>
        </p:nvSpPr>
        <p:spPr bwMode="auto">
          <a:xfrm>
            <a:off x="80682" y="6185647"/>
            <a:ext cx="762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a:defRPr sz="4000" b="1">
                <a:solidFill>
                  <a:schemeClr val="tx2"/>
                </a:solidFill>
              </a:defRPr>
            </a:lvl1pPr>
          </a:lstStyle>
          <a:p>
            <a:fld id="{E95C1C19-F605-4E42-BD48-840E080E0EA0}" type="slidenum">
              <a:rPr lang="en-US" altLang="en-US"/>
              <a:pPr/>
              <a:t>‹#›</a:t>
            </a:fld>
            <a:endParaRPr lang="en-US" altLang="en-US" dirty="0"/>
          </a:p>
        </p:txBody>
      </p:sp>
      <p:sp>
        <p:nvSpPr>
          <p:cNvPr id="1030" name="Rectangle 50">
            <a:extLst>
              <a:ext uri="{FF2B5EF4-FFF2-40B4-BE49-F238E27FC236}">
                <a16:creationId xmlns:a16="http://schemas.microsoft.com/office/drawing/2014/main" id="{C9AF6EB7-AE47-4391-B36B-2F5554815178}"/>
              </a:ext>
            </a:extLst>
          </p:cNvPr>
          <p:cNvSpPr>
            <a:spLocks noGrp="1" noChangeArrowheads="1"/>
          </p:cNvSpPr>
          <p:nvPr>
            <p:ph type="title"/>
          </p:nvPr>
        </p:nvSpPr>
        <p:spPr bwMode="auto">
          <a:xfrm>
            <a:off x="1447800" y="457200"/>
            <a:ext cx="71628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dirty="0"/>
              <a:t>Click to edit Master title style</a:t>
            </a:r>
          </a:p>
        </p:txBody>
      </p:sp>
      <p:pic>
        <p:nvPicPr>
          <p:cNvPr id="1032" name="Picture 59" descr="IRS logo">
            <a:extLst>
              <a:ext uri="{FF2B5EF4-FFF2-40B4-BE49-F238E27FC236}">
                <a16:creationId xmlns:a16="http://schemas.microsoft.com/office/drawing/2014/main" id="{596B25D3-8985-42B0-BF0A-53516FA76668}"/>
              </a:ext>
            </a:extLst>
          </p:cNvPr>
          <p:cNvPicPr>
            <a:picLocks noChangeAspect="1" noChangeArrowheads="1"/>
          </p:cNvPicPr>
          <p:nvPr/>
        </p:nvPicPr>
        <p:blipFill>
          <a:blip r:embed="rId9">
            <a:lum bright="100000" contrast="100000"/>
            <a:extLst>
              <a:ext uri="{28A0092B-C50C-407E-A947-70E740481C1C}">
                <a14:useLocalDpi xmlns:a14="http://schemas.microsoft.com/office/drawing/2010/main" val="0"/>
              </a:ext>
            </a:extLst>
          </a:blip>
          <a:srcRect l="1593" r="80336"/>
          <a:stretch>
            <a:fillRect/>
          </a:stretch>
        </p:blipFill>
        <p:spPr bwMode="auto">
          <a:xfrm>
            <a:off x="127000" y="350838"/>
            <a:ext cx="6858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8"/>
    </p:custDataLst>
  </p:cSld>
  <p:clrMap bg1="lt1" tx1="dk1" bg2="lt2" tx2="dk2" accent1="accent1" accent2="accent2" accent3="accent3" accent4="accent4" accent5="accent5" accent6="accent6" hlink="hlink" folHlink="folHlink"/>
  <p:sldLayoutIdLst>
    <p:sldLayoutId id="2147483682" r:id="rId1"/>
    <p:sldLayoutId id="2147483679" r:id="rId2"/>
    <p:sldLayoutId id="2147483683" r:id="rId3"/>
    <p:sldLayoutId id="2147483680" r:id="rId4"/>
    <p:sldLayoutId id="2147483684" r:id="rId5"/>
    <p:sldLayoutId id="2147483681" r:id="rId6"/>
  </p:sldLayoutIdLst>
  <p:hf hdr="0" ftr="0" dt="0"/>
  <p:txStyles>
    <p:titleStyle>
      <a:lvl1pPr algn="l" rtl="0" eaLnBrk="0" fontAlgn="base" hangingPunct="0">
        <a:spcBef>
          <a:spcPct val="0"/>
        </a:spcBef>
        <a:spcAft>
          <a:spcPct val="0"/>
        </a:spcAft>
        <a:defRPr sz="3000" b="1">
          <a:solidFill>
            <a:srgbClr val="00599C"/>
          </a:solidFill>
          <a:latin typeface="+mj-lt"/>
          <a:ea typeface="+mj-ea"/>
          <a:cs typeface="+mj-cs"/>
        </a:defRPr>
      </a:lvl1pPr>
      <a:lvl2pPr algn="l" rtl="0" eaLnBrk="0" fontAlgn="base" hangingPunct="0">
        <a:spcBef>
          <a:spcPct val="0"/>
        </a:spcBef>
        <a:spcAft>
          <a:spcPct val="0"/>
        </a:spcAft>
        <a:defRPr sz="3200" b="1">
          <a:solidFill>
            <a:srgbClr val="00599C"/>
          </a:solidFill>
          <a:latin typeface="Arial" charset="0"/>
          <a:ea typeface="ＭＳ Ｐゴシック" charset="-128"/>
        </a:defRPr>
      </a:lvl2pPr>
      <a:lvl3pPr algn="l" rtl="0" eaLnBrk="0" fontAlgn="base" hangingPunct="0">
        <a:spcBef>
          <a:spcPct val="0"/>
        </a:spcBef>
        <a:spcAft>
          <a:spcPct val="0"/>
        </a:spcAft>
        <a:defRPr sz="3200" b="1">
          <a:solidFill>
            <a:srgbClr val="00599C"/>
          </a:solidFill>
          <a:latin typeface="Arial" charset="0"/>
          <a:ea typeface="ＭＳ Ｐゴシック" charset="-128"/>
        </a:defRPr>
      </a:lvl3pPr>
      <a:lvl4pPr algn="l" rtl="0" eaLnBrk="0" fontAlgn="base" hangingPunct="0">
        <a:spcBef>
          <a:spcPct val="0"/>
        </a:spcBef>
        <a:spcAft>
          <a:spcPct val="0"/>
        </a:spcAft>
        <a:defRPr sz="3200" b="1">
          <a:solidFill>
            <a:srgbClr val="00599C"/>
          </a:solidFill>
          <a:latin typeface="Arial" charset="0"/>
          <a:ea typeface="ＭＳ Ｐゴシック" charset="-128"/>
        </a:defRPr>
      </a:lvl4pPr>
      <a:lvl5pPr algn="l" rtl="0" eaLnBrk="0" fontAlgn="base" hangingPunct="0">
        <a:spcBef>
          <a:spcPct val="0"/>
        </a:spcBef>
        <a:spcAft>
          <a:spcPct val="0"/>
        </a:spcAft>
        <a:defRPr sz="3200" b="1">
          <a:solidFill>
            <a:srgbClr val="00599C"/>
          </a:solidFill>
          <a:latin typeface="Arial" charset="0"/>
          <a:ea typeface="ＭＳ Ｐゴシック" charset="-128"/>
        </a:defRPr>
      </a:lvl5pPr>
      <a:lvl6pPr marL="457200" algn="l" rtl="0" fontAlgn="base">
        <a:spcBef>
          <a:spcPct val="0"/>
        </a:spcBef>
        <a:spcAft>
          <a:spcPct val="0"/>
        </a:spcAft>
        <a:defRPr sz="3200" b="1">
          <a:solidFill>
            <a:srgbClr val="00599C"/>
          </a:solidFill>
          <a:latin typeface="Arial" charset="0"/>
          <a:ea typeface="ＭＳ Ｐゴシック" charset="-128"/>
        </a:defRPr>
      </a:lvl6pPr>
      <a:lvl7pPr marL="914400" algn="l" rtl="0" fontAlgn="base">
        <a:spcBef>
          <a:spcPct val="0"/>
        </a:spcBef>
        <a:spcAft>
          <a:spcPct val="0"/>
        </a:spcAft>
        <a:defRPr sz="3200" b="1">
          <a:solidFill>
            <a:srgbClr val="00599C"/>
          </a:solidFill>
          <a:latin typeface="Arial" charset="0"/>
          <a:ea typeface="ＭＳ Ｐゴシック" charset="-128"/>
        </a:defRPr>
      </a:lvl7pPr>
      <a:lvl8pPr marL="1371600" algn="l" rtl="0" fontAlgn="base">
        <a:spcBef>
          <a:spcPct val="0"/>
        </a:spcBef>
        <a:spcAft>
          <a:spcPct val="0"/>
        </a:spcAft>
        <a:defRPr sz="3200" b="1">
          <a:solidFill>
            <a:srgbClr val="00599C"/>
          </a:solidFill>
          <a:latin typeface="Arial" charset="0"/>
          <a:ea typeface="ＭＳ Ｐゴシック" charset="-128"/>
        </a:defRPr>
      </a:lvl8pPr>
      <a:lvl9pPr marL="1828800" algn="l" rtl="0" fontAlgn="base">
        <a:spcBef>
          <a:spcPct val="0"/>
        </a:spcBef>
        <a:spcAft>
          <a:spcPct val="0"/>
        </a:spcAft>
        <a:defRPr sz="3200" b="1">
          <a:solidFill>
            <a:srgbClr val="00599C"/>
          </a:solidFill>
          <a:latin typeface="Arial" charset="0"/>
          <a:ea typeface="ＭＳ Ｐゴシック" charset="-128"/>
        </a:defRPr>
      </a:lvl9pPr>
    </p:titleStyle>
    <p:bodyStyle>
      <a:lvl1pPr marL="342900" indent="-342900" algn="l" rtl="0" eaLnBrk="0" fontAlgn="base" hangingPunct="0">
        <a:lnSpc>
          <a:spcPct val="120000"/>
        </a:lnSpc>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tx1"/>
        </a:buClr>
        <a:buChar char="•"/>
        <a:defRPr sz="2800">
          <a:solidFill>
            <a:schemeClr val="tx1"/>
          </a:solidFill>
          <a:latin typeface="+mn-lt"/>
          <a:ea typeface="+mn-ea"/>
        </a:defRPr>
      </a:lvl2pPr>
      <a:lvl3pPr marL="1085850" indent="-228600" algn="l" rtl="0" eaLnBrk="0" fontAlgn="base" hangingPunct="0">
        <a:spcBef>
          <a:spcPct val="20000"/>
        </a:spcBef>
        <a:spcAft>
          <a:spcPct val="0"/>
        </a:spcAft>
        <a:buClr>
          <a:schemeClr val="tx1"/>
        </a:buClr>
        <a:buChar char="•"/>
        <a:defRPr sz="2400">
          <a:solidFill>
            <a:schemeClr val="tx1"/>
          </a:solidFill>
          <a:latin typeface="+mn-lt"/>
          <a:ea typeface="+mn-ea"/>
        </a:defRPr>
      </a:lvl3pPr>
      <a:lvl4pPr marL="1428750" indent="-228600" algn="l" rtl="0" eaLnBrk="0" fontAlgn="base" hangingPunct="0">
        <a:spcBef>
          <a:spcPct val="20000"/>
        </a:spcBef>
        <a:spcAft>
          <a:spcPct val="0"/>
        </a:spcAft>
        <a:buClr>
          <a:schemeClr val="tx1"/>
        </a:buClr>
        <a:buChar char="•"/>
        <a:defRPr sz="2000">
          <a:solidFill>
            <a:schemeClr val="tx1"/>
          </a:solidFill>
          <a:latin typeface="+mn-lt"/>
          <a:ea typeface="+mn-ea"/>
        </a:defRPr>
      </a:lvl4pPr>
      <a:lvl5pPr marL="1771650" indent="-228600" algn="l" rtl="0" eaLnBrk="0" fontAlgn="base" hangingPunct="0">
        <a:spcBef>
          <a:spcPct val="20000"/>
        </a:spcBef>
        <a:spcAft>
          <a:spcPct val="0"/>
        </a:spcAft>
        <a:buClr>
          <a:schemeClr val="tx1"/>
        </a:buClr>
        <a:buChar char="•"/>
        <a:defRPr sz="2000">
          <a:solidFill>
            <a:schemeClr val="tx1"/>
          </a:solidFill>
          <a:latin typeface="+mn-lt"/>
          <a:ea typeface="+mn-ea"/>
        </a:defRPr>
      </a:lvl5pPr>
      <a:lvl6pPr marL="2228850" indent="-228600" algn="l" rtl="0" fontAlgn="base">
        <a:spcBef>
          <a:spcPct val="20000"/>
        </a:spcBef>
        <a:spcAft>
          <a:spcPct val="0"/>
        </a:spcAft>
        <a:buClr>
          <a:srgbClr val="00599C"/>
        </a:buClr>
        <a:buChar char="•"/>
        <a:defRPr sz="2000">
          <a:solidFill>
            <a:schemeClr val="tx1"/>
          </a:solidFill>
          <a:latin typeface="+mn-lt"/>
          <a:ea typeface="+mn-ea"/>
        </a:defRPr>
      </a:lvl6pPr>
      <a:lvl7pPr marL="2686050" indent="-228600" algn="l" rtl="0" fontAlgn="base">
        <a:spcBef>
          <a:spcPct val="20000"/>
        </a:spcBef>
        <a:spcAft>
          <a:spcPct val="0"/>
        </a:spcAft>
        <a:buClr>
          <a:srgbClr val="00599C"/>
        </a:buClr>
        <a:buChar char="•"/>
        <a:defRPr sz="2000">
          <a:solidFill>
            <a:schemeClr val="tx1"/>
          </a:solidFill>
          <a:latin typeface="+mn-lt"/>
          <a:ea typeface="+mn-ea"/>
        </a:defRPr>
      </a:lvl7pPr>
      <a:lvl8pPr marL="3143250" indent="-228600" algn="l" rtl="0" fontAlgn="base">
        <a:spcBef>
          <a:spcPct val="20000"/>
        </a:spcBef>
        <a:spcAft>
          <a:spcPct val="0"/>
        </a:spcAft>
        <a:buClr>
          <a:srgbClr val="00599C"/>
        </a:buClr>
        <a:buChar char="•"/>
        <a:defRPr sz="2000">
          <a:solidFill>
            <a:schemeClr val="tx1"/>
          </a:solidFill>
          <a:latin typeface="+mn-lt"/>
          <a:ea typeface="+mn-ea"/>
        </a:defRPr>
      </a:lvl8pPr>
      <a:lvl9pPr marL="3600450" indent="-228600" algn="l" rtl="0" fontAlgn="base">
        <a:spcBef>
          <a:spcPct val="20000"/>
        </a:spcBef>
        <a:spcAft>
          <a:spcPct val="0"/>
        </a:spcAft>
        <a:buClr>
          <a:srgbClr val="00599C"/>
        </a:buClr>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22.xml"/><Relationship Id="rId5" Type="http://schemas.openxmlformats.org/officeDocument/2006/relationships/hyperlink" Target="http://heartjunky.wordpress.com/2012/01/30/the-gift-and-the-curse" TargetMode="Externa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xml"/><Relationship Id="rId1" Type="http://schemas.openxmlformats.org/officeDocument/2006/relationships/tags" Target="../tags/tag23.xml"/><Relationship Id="rId5" Type="http://schemas.openxmlformats.org/officeDocument/2006/relationships/image" Target="../media/image5.jpg"/><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24.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25.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28.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34.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5.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tags" Target="../tags/tag3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6.xml.rels><?xml version="1.0" encoding="UTF-8" standalone="yes"?>
<Relationships xmlns="http://schemas.openxmlformats.org/package/2006/relationships"><Relationship Id="rId3" Type="http://schemas.openxmlformats.org/officeDocument/2006/relationships/hyperlink" Target="https://persinfo.web.irs.gov/" TargetMode="Externa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tags" Target="../tags/tag45.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6.xml"/><Relationship Id="rId1" Type="http://schemas.openxmlformats.org/officeDocument/2006/relationships/tags" Target="../tags/tag4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6.xml"/><Relationship Id="rId1" Type="http://schemas.openxmlformats.org/officeDocument/2006/relationships/tags" Target="../tags/tag47.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6.xml"/><Relationship Id="rId1" Type="http://schemas.openxmlformats.org/officeDocument/2006/relationships/tags" Target="../tags/tag48.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5.xml"/><Relationship Id="rId1" Type="http://schemas.openxmlformats.org/officeDocument/2006/relationships/tags" Target="../tags/tag49.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0.xml"/><Relationship Id="rId5" Type="http://schemas.openxmlformats.org/officeDocument/2006/relationships/hyperlink" Target="http://www.franklinmatters.org/2016/04/upcoming-events-in-franklin-ma-area-fri.html" TargetMode="External"/><Relationship Id="rId4" Type="http://schemas.openxmlformats.org/officeDocument/2006/relationships/image" Target="../media/image32.jpg"/></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6.xml"/><Relationship Id="rId1" Type="http://schemas.openxmlformats.org/officeDocument/2006/relationships/tags" Target="../tags/tag5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52.xml"/><Relationship Id="rId5" Type="http://schemas.openxmlformats.org/officeDocument/2006/relationships/image" Target="../media/image35.png"/><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slideLayout" Target="../slideLayouts/slideLayout2.xml"/><Relationship Id="rId1" Type="http://schemas.openxmlformats.org/officeDocument/2006/relationships/tags" Target="../tags/tag53.xml"/><Relationship Id="rId4" Type="http://schemas.openxmlformats.org/officeDocument/2006/relationships/hyperlink" Target="http://www.mrscienceshow.com/2010_06_01_archive.html"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mailto:Donisha.A.Hines@irs.gov" TargetMode="External"/><Relationship Id="rId2" Type="http://schemas.openxmlformats.org/officeDocument/2006/relationships/slideLayout" Target="../slideLayouts/slideLayout3.xml"/><Relationship Id="rId1" Type="http://schemas.openxmlformats.org/officeDocument/2006/relationships/tags" Target="../tags/tag54.xml"/><Relationship Id="rId4" Type="http://schemas.openxmlformats.org/officeDocument/2006/relationships/hyperlink" Target="mailto:Matthew.P.Solano@irs.gov"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288EA9B4-BD69-4FB5-A857-DBEB273F0A99}"/>
              </a:ext>
            </a:extLst>
          </p:cNvPr>
          <p:cNvSpPr>
            <a:spLocks noGrp="1" noChangeArrowheads="1"/>
          </p:cNvSpPr>
          <p:nvPr>
            <p:ph type="ctrTitle"/>
          </p:nvPr>
        </p:nvSpPr>
        <p:spPr>
          <a:noFill/>
        </p:spPr>
        <p:txBody>
          <a:bodyPr anchor="t"/>
          <a:lstStyle/>
          <a:p>
            <a:pPr eaLnBrk="1" hangingPunct="1"/>
            <a:r>
              <a:rPr lang="en-US" altLang="en-US" dirty="0"/>
              <a:t>Navigating USAJOBS for a Career in the Federal Government</a:t>
            </a:r>
          </a:p>
        </p:txBody>
      </p:sp>
      <p:sp>
        <p:nvSpPr>
          <p:cNvPr id="2" name="Subtitle 1">
            <a:extLst>
              <a:ext uri="{FF2B5EF4-FFF2-40B4-BE49-F238E27FC236}">
                <a16:creationId xmlns:a16="http://schemas.microsoft.com/office/drawing/2014/main" id="{268220DA-449B-418F-ADDA-35151BFE00D9}"/>
              </a:ext>
            </a:extLst>
          </p:cNvPr>
          <p:cNvSpPr>
            <a:spLocks noGrp="1"/>
          </p:cNvSpPr>
          <p:nvPr>
            <p:ph type="subTitle" idx="1"/>
          </p:nvPr>
        </p:nvSpPr>
        <p:spPr>
          <a:xfrm>
            <a:off x="2057400" y="4648200"/>
            <a:ext cx="6553200" cy="1600200"/>
          </a:xfrm>
        </p:spPr>
        <p:txBody>
          <a:bodyPr/>
          <a:lstStyle/>
          <a:p>
            <a:r>
              <a:rPr lang="en-US" sz="2400" dirty="0"/>
              <a:t>Donisha Hines</a:t>
            </a:r>
          </a:p>
          <a:p>
            <a:r>
              <a:rPr lang="en-US" sz="2400" dirty="0"/>
              <a:t>Matthew Solano</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956BA-53DA-4E92-BCDA-DFCC81E08275}"/>
              </a:ext>
            </a:extLst>
          </p:cNvPr>
          <p:cNvSpPr>
            <a:spLocks noGrp="1"/>
          </p:cNvSpPr>
          <p:nvPr>
            <p:ph type="title"/>
          </p:nvPr>
        </p:nvSpPr>
        <p:spPr/>
        <p:txBody>
          <a:bodyPr/>
          <a:lstStyle/>
          <a:p>
            <a:r>
              <a:rPr lang="en-US" dirty="0"/>
              <a:t>Create Profile Page for new users</a:t>
            </a:r>
          </a:p>
        </p:txBody>
      </p:sp>
      <p:pic>
        <p:nvPicPr>
          <p:cNvPr id="5" name="Picture 4" descr="Screenshot of Create your profile page for new users">
            <a:extLst>
              <a:ext uri="{FF2B5EF4-FFF2-40B4-BE49-F238E27FC236}">
                <a16:creationId xmlns:a16="http://schemas.microsoft.com/office/drawing/2014/main" id="{D499FAC3-E9DC-4738-A763-5567642E0E73}"/>
              </a:ext>
            </a:extLst>
          </p:cNvPr>
          <p:cNvPicPr>
            <a:picLocks noChangeAspect="1"/>
          </p:cNvPicPr>
          <p:nvPr/>
        </p:nvPicPr>
        <p:blipFill rotWithShape="1">
          <a:blip r:embed="rId3"/>
          <a:srcRect r="39167"/>
          <a:stretch/>
        </p:blipFill>
        <p:spPr>
          <a:xfrm>
            <a:off x="990600" y="401319"/>
            <a:ext cx="8153400" cy="5370089"/>
          </a:xfrm>
          <a:prstGeom prst="rect">
            <a:avLst/>
          </a:prstGeom>
        </p:spPr>
      </p:pic>
      <p:sp>
        <p:nvSpPr>
          <p:cNvPr id="7" name="Arrow: Right 6" descr="Arrow pointing to the button for &quot;Create Profile&quot;">
            <a:extLst>
              <a:ext uri="{FF2B5EF4-FFF2-40B4-BE49-F238E27FC236}">
                <a16:creationId xmlns:a16="http://schemas.microsoft.com/office/drawing/2014/main" id="{6D76FF8C-A711-4BB0-9D48-D405B7C48C5D}"/>
              </a:ext>
            </a:extLst>
          </p:cNvPr>
          <p:cNvSpPr/>
          <p:nvPr/>
        </p:nvSpPr>
        <p:spPr>
          <a:xfrm rot="12075564">
            <a:off x="3350406" y="5356810"/>
            <a:ext cx="1693411" cy="4473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32C14EA-EB20-4E68-9424-015342C691F8}"/>
              </a:ext>
            </a:extLst>
          </p:cNvPr>
          <p:cNvSpPr>
            <a:spLocks noGrp="1"/>
          </p:cNvSpPr>
          <p:nvPr>
            <p:ph type="sldNum" sz="quarter" idx="10"/>
          </p:nvPr>
        </p:nvSpPr>
        <p:spPr/>
        <p:txBody>
          <a:bodyPr/>
          <a:lstStyle/>
          <a:p>
            <a:fld id="{1F80CC01-367E-4D45-A4C8-C263FE36BEE2}" type="slidenum">
              <a:rPr lang="en-US" altLang="en-US" smtClean="0"/>
              <a:pPr/>
              <a:t>10</a:t>
            </a:fld>
            <a:endParaRPr lang="en-US" altLang="en-US"/>
          </a:p>
        </p:txBody>
      </p:sp>
    </p:spTree>
    <p:custDataLst>
      <p:tags r:id="rId1"/>
    </p:custDataLst>
    <p:extLst>
      <p:ext uri="{BB962C8B-B14F-4D97-AF65-F5344CB8AC3E}">
        <p14:creationId xmlns:p14="http://schemas.microsoft.com/office/powerpoint/2010/main" val="650470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3F40E3-F955-4C6C-8713-FB0E62F364A6}"/>
              </a:ext>
            </a:extLst>
          </p:cNvPr>
          <p:cNvSpPr>
            <a:spLocks noGrp="1"/>
          </p:cNvSpPr>
          <p:nvPr>
            <p:ph type="title"/>
          </p:nvPr>
        </p:nvSpPr>
        <p:spPr/>
        <p:txBody>
          <a:bodyPr/>
          <a:lstStyle/>
          <a:p>
            <a:r>
              <a:rPr lang="en-US" dirty="0"/>
              <a:t>Tell us who you are</a:t>
            </a:r>
            <a:br>
              <a:rPr lang="en-US" dirty="0"/>
            </a:br>
            <a:r>
              <a:rPr lang="en-US" sz="2000" b="0" dirty="0"/>
              <a:t>Select</a:t>
            </a:r>
            <a:r>
              <a:rPr lang="en-US" sz="2000" dirty="0"/>
              <a:t> all that apply </a:t>
            </a:r>
            <a:r>
              <a:rPr lang="en-US" sz="2000" b="0" dirty="0"/>
              <a:t>to you from the groups below.</a:t>
            </a:r>
            <a:endParaRPr lang="en-US" b="0" dirty="0"/>
          </a:p>
        </p:txBody>
      </p:sp>
      <p:pic>
        <p:nvPicPr>
          <p:cNvPr id="5" name="Picture 4" descr="Screen shot of page with selection of The Federal Government offices you would be interested in: Open to the Public, Veterans, National Guard and Reserves, Senior Executives, Family of overseas employees, Peas Corps, Federal Employees, Military Spouses, Students &amp; Recent Grads, Individuals with disability, Native Americans, and Special authorities">
            <a:extLst>
              <a:ext uri="{FF2B5EF4-FFF2-40B4-BE49-F238E27FC236}">
                <a16:creationId xmlns:a16="http://schemas.microsoft.com/office/drawing/2014/main" id="{9ACA03A4-3835-41AE-ADC3-6FF27BC72C7D}"/>
              </a:ext>
            </a:extLst>
          </p:cNvPr>
          <p:cNvPicPr>
            <a:picLocks noChangeAspect="1"/>
          </p:cNvPicPr>
          <p:nvPr/>
        </p:nvPicPr>
        <p:blipFill rotWithShape="1">
          <a:blip r:embed="rId4"/>
          <a:srcRect l="9225" r="10367"/>
          <a:stretch/>
        </p:blipFill>
        <p:spPr>
          <a:xfrm>
            <a:off x="1005212" y="1558035"/>
            <a:ext cx="8157210" cy="4627612"/>
          </a:xfrm>
          <a:prstGeom prst="rect">
            <a:avLst/>
          </a:prstGeom>
        </p:spPr>
      </p:pic>
      <p:sp>
        <p:nvSpPr>
          <p:cNvPr id="2" name="Slide Number Placeholder 1">
            <a:extLst>
              <a:ext uri="{FF2B5EF4-FFF2-40B4-BE49-F238E27FC236}">
                <a16:creationId xmlns:a16="http://schemas.microsoft.com/office/drawing/2014/main" id="{0FC10FD5-4425-402B-825B-92363501F5BF}"/>
              </a:ext>
            </a:extLst>
          </p:cNvPr>
          <p:cNvSpPr>
            <a:spLocks noGrp="1"/>
          </p:cNvSpPr>
          <p:nvPr>
            <p:ph type="sldNum" sz="quarter" idx="10"/>
          </p:nvPr>
        </p:nvSpPr>
        <p:spPr/>
        <p:txBody>
          <a:bodyPr/>
          <a:lstStyle/>
          <a:p>
            <a:fld id="{1F80CC01-367E-4D45-A4C8-C263FE36BEE2}" type="slidenum">
              <a:rPr lang="en-US" altLang="en-US" smtClean="0"/>
              <a:pPr/>
              <a:t>11</a:t>
            </a:fld>
            <a:endParaRPr lang="en-US" altLang="en-US"/>
          </a:p>
        </p:txBody>
      </p:sp>
    </p:spTree>
    <p:custDataLst>
      <p:tags r:id="rId1"/>
    </p:custDataLst>
    <p:extLst>
      <p:ext uri="{BB962C8B-B14F-4D97-AF65-F5344CB8AC3E}">
        <p14:creationId xmlns:p14="http://schemas.microsoft.com/office/powerpoint/2010/main" val="3385304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F95548-52A9-4913-809E-96A2FEBF54D2}"/>
              </a:ext>
            </a:extLst>
          </p:cNvPr>
          <p:cNvSpPr>
            <a:spLocks noGrp="1"/>
          </p:cNvSpPr>
          <p:nvPr>
            <p:ph type="title"/>
          </p:nvPr>
        </p:nvSpPr>
        <p:spPr/>
        <p:txBody>
          <a:bodyPr/>
          <a:lstStyle/>
          <a:p>
            <a:r>
              <a:rPr lang="en-US" dirty="0"/>
              <a:t>How this works</a:t>
            </a:r>
          </a:p>
        </p:txBody>
      </p:sp>
      <p:pic>
        <p:nvPicPr>
          <p:cNvPr id="5" name="Picture 4" descr="Screenshot of the &quot;How this works&quot; page showing profile creation steps: 1 - Contact information, 2 - Citizenship, 3 - Federal service.... Continue button">
            <a:extLst>
              <a:ext uri="{FF2B5EF4-FFF2-40B4-BE49-F238E27FC236}">
                <a16:creationId xmlns:a16="http://schemas.microsoft.com/office/drawing/2014/main" id="{6CC116E3-AF07-41CF-8686-DD6D927F6C73}"/>
              </a:ext>
            </a:extLst>
          </p:cNvPr>
          <p:cNvPicPr>
            <a:picLocks noChangeAspect="1"/>
          </p:cNvPicPr>
          <p:nvPr/>
        </p:nvPicPr>
        <p:blipFill rotWithShape="1">
          <a:blip r:embed="rId3"/>
          <a:srcRect t="16807" r="26708"/>
          <a:stretch/>
        </p:blipFill>
        <p:spPr>
          <a:xfrm>
            <a:off x="1219200" y="1255207"/>
            <a:ext cx="7848600" cy="3771900"/>
          </a:xfrm>
          <a:prstGeom prst="rect">
            <a:avLst/>
          </a:prstGeom>
        </p:spPr>
      </p:pic>
      <p:sp>
        <p:nvSpPr>
          <p:cNvPr id="2" name="Slide Number Placeholder 1">
            <a:extLst>
              <a:ext uri="{FF2B5EF4-FFF2-40B4-BE49-F238E27FC236}">
                <a16:creationId xmlns:a16="http://schemas.microsoft.com/office/drawing/2014/main" id="{CC396867-FE01-4461-B83C-AF7DEC197F06}"/>
              </a:ext>
            </a:extLst>
          </p:cNvPr>
          <p:cNvSpPr>
            <a:spLocks noGrp="1"/>
          </p:cNvSpPr>
          <p:nvPr>
            <p:ph type="sldNum" sz="quarter" idx="10"/>
          </p:nvPr>
        </p:nvSpPr>
        <p:spPr/>
        <p:txBody>
          <a:bodyPr/>
          <a:lstStyle/>
          <a:p>
            <a:fld id="{1F80CC01-367E-4D45-A4C8-C263FE36BEE2}" type="slidenum">
              <a:rPr lang="en-US" altLang="en-US" smtClean="0"/>
              <a:pPr/>
              <a:t>12</a:t>
            </a:fld>
            <a:endParaRPr lang="en-US" altLang="en-US"/>
          </a:p>
        </p:txBody>
      </p:sp>
    </p:spTree>
    <p:custDataLst>
      <p:tags r:id="rId1"/>
    </p:custDataLst>
    <p:extLst>
      <p:ext uri="{BB962C8B-B14F-4D97-AF65-F5344CB8AC3E}">
        <p14:creationId xmlns:p14="http://schemas.microsoft.com/office/powerpoint/2010/main" val="2526640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BC64F9-F21A-4EF3-9735-1141919AD65F}"/>
              </a:ext>
            </a:extLst>
          </p:cNvPr>
          <p:cNvSpPr>
            <a:spLocks noGrp="1"/>
          </p:cNvSpPr>
          <p:nvPr>
            <p:ph type="title"/>
          </p:nvPr>
        </p:nvSpPr>
        <p:spPr>
          <a:xfrm>
            <a:off x="1295400" y="1371600"/>
            <a:ext cx="7162800" cy="762000"/>
          </a:xfrm>
        </p:spPr>
        <p:txBody>
          <a:bodyPr/>
          <a:lstStyle/>
          <a:p>
            <a:r>
              <a:rPr lang="en-US" dirty="0"/>
              <a:t>Finish my profile page</a:t>
            </a:r>
          </a:p>
        </p:txBody>
      </p:sp>
      <p:pic>
        <p:nvPicPr>
          <p:cNvPr id="2" name="Picture 1" descr="Screenshot of &quot;Congratulations&quot; page for finishing first step and Finish profile button to continue with process.">
            <a:extLst>
              <a:ext uri="{FF2B5EF4-FFF2-40B4-BE49-F238E27FC236}">
                <a16:creationId xmlns:a16="http://schemas.microsoft.com/office/drawing/2014/main" id="{82EE2E53-8394-4303-B579-1D19CC62C4A7}"/>
              </a:ext>
            </a:extLst>
          </p:cNvPr>
          <p:cNvPicPr>
            <a:picLocks noChangeAspect="1"/>
          </p:cNvPicPr>
          <p:nvPr/>
        </p:nvPicPr>
        <p:blipFill>
          <a:blip r:embed="rId3"/>
          <a:stretch>
            <a:fillRect/>
          </a:stretch>
        </p:blipFill>
        <p:spPr>
          <a:xfrm>
            <a:off x="996461" y="1066800"/>
            <a:ext cx="8147539" cy="3810000"/>
          </a:xfrm>
          <a:prstGeom prst="rect">
            <a:avLst/>
          </a:prstGeom>
        </p:spPr>
      </p:pic>
      <p:sp>
        <p:nvSpPr>
          <p:cNvPr id="8" name="Arrow: Right 7" descr="Arrow pointing to Finish profile button at the bottom of the screen">
            <a:extLst>
              <a:ext uri="{FF2B5EF4-FFF2-40B4-BE49-F238E27FC236}">
                <a16:creationId xmlns:a16="http://schemas.microsoft.com/office/drawing/2014/main" id="{1DBD89AD-4B65-414D-BCB0-340965594F47}"/>
              </a:ext>
            </a:extLst>
          </p:cNvPr>
          <p:cNvSpPr/>
          <p:nvPr/>
        </p:nvSpPr>
        <p:spPr>
          <a:xfrm rot="12075564">
            <a:off x="2028395" y="4701537"/>
            <a:ext cx="1226888" cy="49058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E21F95C-EE59-4C95-8631-5696637450C4}"/>
              </a:ext>
            </a:extLst>
          </p:cNvPr>
          <p:cNvSpPr>
            <a:spLocks noGrp="1"/>
          </p:cNvSpPr>
          <p:nvPr>
            <p:ph type="sldNum" sz="quarter" idx="10"/>
          </p:nvPr>
        </p:nvSpPr>
        <p:spPr/>
        <p:txBody>
          <a:bodyPr/>
          <a:lstStyle/>
          <a:p>
            <a:fld id="{1F80CC01-367E-4D45-A4C8-C263FE36BEE2}" type="slidenum">
              <a:rPr lang="en-US" altLang="en-US" smtClean="0"/>
              <a:pPr/>
              <a:t>13</a:t>
            </a:fld>
            <a:endParaRPr lang="en-US" altLang="en-US"/>
          </a:p>
        </p:txBody>
      </p:sp>
    </p:spTree>
    <p:custDataLst>
      <p:tags r:id="rId1"/>
    </p:custDataLst>
    <p:extLst>
      <p:ext uri="{BB962C8B-B14F-4D97-AF65-F5344CB8AC3E}">
        <p14:creationId xmlns:p14="http://schemas.microsoft.com/office/powerpoint/2010/main" val="93081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85571F-86FB-4A92-AAC4-A3BA1C497B35}"/>
              </a:ext>
            </a:extLst>
          </p:cNvPr>
          <p:cNvSpPr>
            <a:spLocks noGrp="1"/>
          </p:cNvSpPr>
          <p:nvPr>
            <p:ph type="title"/>
          </p:nvPr>
        </p:nvSpPr>
        <p:spPr/>
        <p:txBody>
          <a:bodyPr/>
          <a:lstStyle/>
          <a:p>
            <a:r>
              <a:rPr lang="en-US" dirty="0"/>
              <a:t>Categories page</a:t>
            </a:r>
          </a:p>
        </p:txBody>
      </p:sp>
      <p:pic>
        <p:nvPicPr>
          <p:cNvPr id="5" name="Picture 4" descr="Screenshot of page to select category to work on: Education, Demographics, Languages, Organizations, References... all are optional">
            <a:extLst>
              <a:ext uri="{FF2B5EF4-FFF2-40B4-BE49-F238E27FC236}">
                <a16:creationId xmlns:a16="http://schemas.microsoft.com/office/drawing/2014/main" id="{AFE321CF-7313-41CB-8376-9355D8493B74}"/>
              </a:ext>
            </a:extLst>
          </p:cNvPr>
          <p:cNvPicPr>
            <a:picLocks noChangeAspect="1"/>
          </p:cNvPicPr>
          <p:nvPr/>
        </p:nvPicPr>
        <p:blipFill>
          <a:blip r:embed="rId3"/>
          <a:stretch>
            <a:fillRect/>
          </a:stretch>
        </p:blipFill>
        <p:spPr>
          <a:xfrm>
            <a:off x="1295400" y="266669"/>
            <a:ext cx="6016691" cy="6324662"/>
          </a:xfrm>
          <a:prstGeom prst="rect">
            <a:avLst/>
          </a:prstGeom>
        </p:spPr>
      </p:pic>
      <p:sp>
        <p:nvSpPr>
          <p:cNvPr id="2" name="Slide Number Placeholder 1">
            <a:extLst>
              <a:ext uri="{FF2B5EF4-FFF2-40B4-BE49-F238E27FC236}">
                <a16:creationId xmlns:a16="http://schemas.microsoft.com/office/drawing/2014/main" id="{E170C830-469A-4D3B-8F9D-630E10327248}"/>
              </a:ext>
            </a:extLst>
          </p:cNvPr>
          <p:cNvSpPr>
            <a:spLocks noGrp="1"/>
          </p:cNvSpPr>
          <p:nvPr>
            <p:ph type="sldNum" sz="quarter" idx="10"/>
          </p:nvPr>
        </p:nvSpPr>
        <p:spPr/>
        <p:txBody>
          <a:bodyPr/>
          <a:lstStyle/>
          <a:p>
            <a:fld id="{1F80CC01-367E-4D45-A4C8-C263FE36BEE2}" type="slidenum">
              <a:rPr lang="en-US" altLang="en-US" smtClean="0"/>
              <a:pPr/>
              <a:t>14</a:t>
            </a:fld>
            <a:endParaRPr lang="en-US" altLang="en-US"/>
          </a:p>
        </p:txBody>
      </p:sp>
    </p:spTree>
    <p:custDataLst>
      <p:tags r:id="rId1"/>
    </p:custDataLst>
    <p:extLst>
      <p:ext uri="{BB962C8B-B14F-4D97-AF65-F5344CB8AC3E}">
        <p14:creationId xmlns:p14="http://schemas.microsoft.com/office/powerpoint/2010/main" val="2926577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A4FD774-4BE6-4E9F-8A2F-12EEA402F811}"/>
              </a:ext>
            </a:extLst>
          </p:cNvPr>
          <p:cNvSpPr>
            <a:spLocks noGrp="1"/>
          </p:cNvSpPr>
          <p:nvPr>
            <p:ph type="title"/>
          </p:nvPr>
        </p:nvSpPr>
        <p:spPr>
          <a:xfrm>
            <a:off x="1447800" y="3733800"/>
            <a:ext cx="7162800" cy="762000"/>
          </a:xfrm>
        </p:spPr>
        <p:txBody>
          <a:bodyPr/>
          <a:lstStyle/>
          <a:p>
            <a:pPr algn="ctr"/>
            <a:r>
              <a:rPr lang="en-US" sz="3600" dirty="0"/>
              <a:t>Uploading / Building a Resume</a:t>
            </a:r>
          </a:p>
        </p:txBody>
      </p:sp>
      <p:pic>
        <p:nvPicPr>
          <p:cNvPr id="5" name="Picture 4" descr="Picture of bubble guys in suits holding what appears to be resumes">
            <a:extLst>
              <a:ext uri="{FF2B5EF4-FFF2-40B4-BE49-F238E27FC236}">
                <a16:creationId xmlns:a16="http://schemas.microsoft.com/office/drawing/2014/main" id="{6F5FFD9C-7281-4D40-BD66-48FFF3BBAD0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324225" y="762000"/>
            <a:ext cx="2495550" cy="2495550"/>
          </a:xfrm>
          <a:prstGeom prst="rect">
            <a:avLst/>
          </a:prstGeom>
        </p:spPr>
      </p:pic>
      <p:sp>
        <p:nvSpPr>
          <p:cNvPr id="2" name="Slide Number Placeholder 1">
            <a:extLst>
              <a:ext uri="{FF2B5EF4-FFF2-40B4-BE49-F238E27FC236}">
                <a16:creationId xmlns:a16="http://schemas.microsoft.com/office/drawing/2014/main" id="{6422F669-6F13-4A17-AA73-ADE442344FE1}"/>
              </a:ext>
            </a:extLst>
          </p:cNvPr>
          <p:cNvSpPr>
            <a:spLocks noGrp="1"/>
          </p:cNvSpPr>
          <p:nvPr>
            <p:ph type="sldNum" sz="quarter" idx="10"/>
          </p:nvPr>
        </p:nvSpPr>
        <p:spPr/>
        <p:txBody>
          <a:bodyPr/>
          <a:lstStyle/>
          <a:p>
            <a:fld id="{1F80CC01-367E-4D45-A4C8-C263FE36BEE2}" type="slidenum">
              <a:rPr lang="en-US" altLang="en-US" smtClean="0"/>
              <a:pPr/>
              <a:t>15</a:t>
            </a:fld>
            <a:endParaRPr lang="en-US" altLang="en-US"/>
          </a:p>
        </p:txBody>
      </p:sp>
    </p:spTree>
    <p:custDataLst>
      <p:tags r:id="rId1"/>
    </p:custDataLst>
    <p:extLst>
      <p:ext uri="{BB962C8B-B14F-4D97-AF65-F5344CB8AC3E}">
        <p14:creationId xmlns:p14="http://schemas.microsoft.com/office/powerpoint/2010/main" val="3835791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A1B84-8A08-43E4-965D-EED86E16FA8F}"/>
              </a:ext>
            </a:extLst>
          </p:cNvPr>
          <p:cNvSpPr>
            <a:spLocks noGrp="1"/>
          </p:cNvSpPr>
          <p:nvPr>
            <p:ph type="title"/>
          </p:nvPr>
        </p:nvSpPr>
        <p:spPr/>
        <p:txBody>
          <a:bodyPr/>
          <a:lstStyle/>
          <a:p>
            <a:r>
              <a:rPr lang="en-US" dirty="0"/>
              <a:t>Question 2</a:t>
            </a:r>
          </a:p>
        </p:txBody>
      </p:sp>
      <p:sp>
        <p:nvSpPr>
          <p:cNvPr id="3" name="Content Placeholder 2">
            <a:extLst>
              <a:ext uri="{FF2B5EF4-FFF2-40B4-BE49-F238E27FC236}">
                <a16:creationId xmlns:a16="http://schemas.microsoft.com/office/drawing/2014/main" id="{0AD2FAE8-2438-4FD7-9BBF-A8EC8E0FC321}"/>
              </a:ext>
            </a:extLst>
          </p:cNvPr>
          <p:cNvSpPr>
            <a:spLocks noGrp="1"/>
          </p:cNvSpPr>
          <p:nvPr>
            <p:ph idx="1"/>
          </p:nvPr>
        </p:nvSpPr>
        <p:spPr>
          <a:xfrm>
            <a:off x="1447800" y="1600200"/>
            <a:ext cx="7162800" cy="4572000"/>
          </a:xfrm>
        </p:spPr>
        <p:txBody>
          <a:bodyPr/>
          <a:lstStyle/>
          <a:p>
            <a:pPr marL="0" indent="0">
              <a:buNone/>
            </a:pPr>
            <a:r>
              <a:rPr lang="en-US" dirty="0"/>
              <a:t>What information should you </a:t>
            </a:r>
            <a:r>
              <a:rPr lang="en-US" b="1" i="1" u="sng" dirty="0"/>
              <a:t>not</a:t>
            </a:r>
            <a:r>
              <a:rPr lang="en-US" dirty="0"/>
              <a:t> include on your resume?</a:t>
            </a:r>
          </a:p>
          <a:p>
            <a:pPr lvl="1"/>
            <a:r>
              <a:rPr lang="en-US" dirty="0"/>
              <a:t>Click       for - Address</a:t>
            </a:r>
          </a:p>
          <a:p>
            <a:pPr lvl="1"/>
            <a:r>
              <a:rPr lang="en-US" dirty="0"/>
              <a:t>Click       for - References</a:t>
            </a:r>
          </a:p>
          <a:p>
            <a:pPr lvl="1"/>
            <a:r>
              <a:rPr lang="en-US" dirty="0"/>
              <a:t>Click       for - SSN</a:t>
            </a:r>
          </a:p>
          <a:p>
            <a:pPr lvl="1"/>
            <a:endParaRPr lang="en-US" dirty="0"/>
          </a:p>
        </p:txBody>
      </p:sp>
      <p:pic>
        <p:nvPicPr>
          <p:cNvPr id="8" name="Picture 7" descr="Select green check mark to respond yes to within the past year">
            <a:extLst>
              <a:ext uri="{FF2B5EF4-FFF2-40B4-BE49-F238E27FC236}">
                <a16:creationId xmlns:a16="http://schemas.microsoft.com/office/drawing/2014/main" id="{7C1A06EB-45C2-4AEC-9C0D-37FF1672A64C}"/>
              </a:ext>
            </a:extLst>
          </p:cNvPr>
          <p:cNvPicPr>
            <a:picLocks noChangeAspect="1"/>
          </p:cNvPicPr>
          <p:nvPr/>
        </p:nvPicPr>
        <p:blipFill rotWithShape="1">
          <a:blip r:embed="rId3">
            <a:extLst>
              <a:ext uri="{28A0092B-C50C-407E-A947-70E740481C1C}">
                <a14:useLocalDpi xmlns:a14="http://schemas.microsoft.com/office/drawing/2010/main" val="0"/>
              </a:ext>
            </a:extLst>
          </a:blip>
          <a:srcRect l="6188" t="10416" r="69059" b="16667"/>
          <a:stretch/>
        </p:blipFill>
        <p:spPr>
          <a:xfrm>
            <a:off x="3000675" y="2837850"/>
            <a:ext cx="609600" cy="533400"/>
          </a:xfrm>
          <a:prstGeom prst="rect">
            <a:avLst/>
          </a:prstGeom>
        </p:spPr>
      </p:pic>
      <p:pic>
        <p:nvPicPr>
          <p:cNvPr id="9" name="Picture 8" descr="Select red X to respond No never">
            <a:extLst>
              <a:ext uri="{FF2B5EF4-FFF2-40B4-BE49-F238E27FC236}">
                <a16:creationId xmlns:a16="http://schemas.microsoft.com/office/drawing/2014/main" id="{C89D4756-D463-48A3-A539-9ED7A4057751}"/>
              </a:ext>
            </a:extLst>
          </p:cNvPr>
          <p:cNvPicPr>
            <a:picLocks noChangeAspect="1"/>
          </p:cNvPicPr>
          <p:nvPr/>
        </p:nvPicPr>
        <p:blipFill rotWithShape="1">
          <a:blip r:embed="rId4">
            <a:extLst>
              <a:ext uri="{28A0092B-C50C-407E-A947-70E740481C1C}">
                <a14:useLocalDpi xmlns:a14="http://schemas.microsoft.com/office/drawing/2010/main" val="0"/>
              </a:ext>
            </a:extLst>
          </a:blip>
          <a:srcRect l="7115" t="12508" r="73092" b="23731"/>
          <a:stretch/>
        </p:blipFill>
        <p:spPr>
          <a:xfrm>
            <a:off x="3076875" y="4057049"/>
            <a:ext cx="457200" cy="533401"/>
          </a:xfrm>
          <a:prstGeom prst="rect">
            <a:avLst/>
          </a:prstGeom>
        </p:spPr>
      </p:pic>
      <p:pic>
        <p:nvPicPr>
          <p:cNvPr id="10" name="Picture 9" descr="Select the smiley face for over a year ago">
            <a:extLst>
              <a:ext uri="{FF2B5EF4-FFF2-40B4-BE49-F238E27FC236}">
                <a16:creationId xmlns:a16="http://schemas.microsoft.com/office/drawing/2014/main" id="{DEF417DA-42A9-4CBB-8C1B-19C36668B2CA}"/>
              </a:ext>
            </a:extLst>
          </p:cNvPr>
          <p:cNvPicPr>
            <a:picLocks noChangeAspect="1"/>
          </p:cNvPicPr>
          <p:nvPr/>
        </p:nvPicPr>
        <p:blipFill rotWithShape="1">
          <a:blip r:embed="rId5"/>
          <a:srcRect t="14539" r="81718" b="23404"/>
          <a:stretch/>
        </p:blipFill>
        <p:spPr>
          <a:xfrm>
            <a:off x="3000675" y="3485549"/>
            <a:ext cx="609600" cy="533401"/>
          </a:xfrm>
          <a:prstGeom prst="rect">
            <a:avLst/>
          </a:prstGeom>
        </p:spPr>
      </p:pic>
      <p:sp>
        <p:nvSpPr>
          <p:cNvPr id="5" name="Slide Number Placeholder 4">
            <a:extLst>
              <a:ext uri="{FF2B5EF4-FFF2-40B4-BE49-F238E27FC236}">
                <a16:creationId xmlns:a16="http://schemas.microsoft.com/office/drawing/2014/main" id="{910CE1E3-D5B8-4F1B-BE3F-8166800BEF47}"/>
              </a:ext>
            </a:extLst>
          </p:cNvPr>
          <p:cNvSpPr>
            <a:spLocks noGrp="1"/>
          </p:cNvSpPr>
          <p:nvPr>
            <p:ph type="sldNum" sz="quarter" idx="10"/>
          </p:nvPr>
        </p:nvSpPr>
        <p:spPr/>
        <p:txBody>
          <a:bodyPr/>
          <a:lstStyle/>
          <a:p>
            <a:fld id="{35129C87-C1B8-4787-BECB-1677B05FF319}" type="slidenum">
              <a:rPr lang="en-US" altLang="en-US" smtClean="0"/>
              <a:pPr/>
              <a:t>16</a:t>
            </a:fld>
            <a:endParaRPr lang="en-US" altLang="en-US"/>
          </a:p>
        </p:txBody>
      </p:sp>
    </p:spTree>
    <p:custDataLst>
      <p:tags r:id="rId1"/>
    </p:custDataLst>
    <p:extLst>
      <p:ext uri="{BB962C8B-B14F-4D97-AF65-F5344CB8AC3E}">
        <p14:creationId xmlns:p14="http://schemas.microsoft.com/office/powerpoint/2010/main" val="3732268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2DC2DA-5D7A-4BB3-9291-EB81B50F3A86}"/>
              </a:ext>
            </a:extLst>
          </p:cNvPr>
          <p:cNvSpPr>
            <a:spLocks noGrp="1"/>
          </p:cNvSpPr>
          <p:nvPr>
            <p:ph type="title"/>
          </p:nvPr>
        </p:nvSpPr>
        <p:spPr/>
        <p:txBody>
          <a:bodyPr/>
          <a:lstStyle/>
          <a:p>
            <a:r>
              <a:rPr lang="en-US" dirty="0"/>
              <a:t>Uploading or Building a Resume</a:t>
            </a:r>
          </a:p>
        </p:txBody>
      </p:sp>
      <p:sp>
        <p:nvSpPr>
          <p:cNvPr id="7" name="Content Placeholder 6">
            <a:extLst>
              <a:ext uri="{FF2B5EF4-FFF2-40B4-BE49-F238E27FC236}">
                <a16:creationId xmlns:a16="http://schemas.microsoft.com/office/drawing/2014/main" id="{3C7AB945-81E6-4979-B96E-451CD61F42C4}"/>
              </a:ext>
            </a:extLst>
          </p:cNvPr>
          <p:cNvSpPr>
            <a:spLocks noGrp="1"/>
          </p:cNvSpPr>
          <p:nvPr>
            <p:ph sz="half" idx="2"/>
          </p:nvPr>
        </p:nvSpPr>
        <p:spPr>
          <a:xfrm>
            <a:off x="5105400" y="1603744"/>
            <a:ext cx="3657600" cy="4572000"/>
          </a:xfrm>
        </p:spPr>
        <p:txBody>
          <a:bodyPr/>
          <a:lstStyle/>
          <a:p>
            <a:r>
              <a:rPr lang="en-US" dirty="0"/>
              <a:t>Under the documents tab, select “Upload or build resume”</a:t>
            </a:r>
          </a:p>
          <a:p>
            <a:r>
              <a:rPr lang="en-US" dirty="0"/>
              <a:t>You will be able to upload an existing resume, or build a new one within USAJOBS</a:t>
            </a:r>
          </a:p>
          <a:p>
            <a:pPr marL="0" indent="0">
              <a:buNone/>
            </a:pPr>
            <a:endParaRPr lang="en-US" dirty="0"/>
          </a:p>
        </p:txBody>
      </p:sp>
      <p:pic>
        <p:nvPicPr>
          <p:cNvPr id="10" name="Picture 9" descr="Screenshot of &quot;Document&quot; tab page showing 0 of 5 resumes and a button to &quot;Upload or build resume&quot;">
            <a:extLst>
              <a:ext uri="{FF2B5EF4-FFF2-40B4-BE49-F238E27FC236}">
                <a16:creationId xmlns:a16="http://schemas.microsoft.com/office/drawing/2014/main" id="{5BD9E484-C79D-47FC-9294-1BD0C19E8294}"/>
              </a:ext>
            </a:extLst>
          </p:cNvPr>
          <p:cNvPicPr>
            <a:picLocks noChangeAspect="1"/>
          </p:cNvPicPr>
          <p:nvPr/>
        </p:nvPicPr>
        <p:blipFill>
          <a:blip r:embed="rId4"/>
          <a:stretch>
            <a:fillRect/>
          </a:stretch>
        </p:blipFill>
        <p:spPr>
          <a:xfrm>
            <a:off x="967653" y="1166813"/>
            <a:ext cx="3932093" cy="5691187"/>
          </a:xfrm>
          <a:prstGeom prst="rect">
            <a:avLst/>
          </a:prstGeom>
        </p:spPr>
      </p:pic>
      <p:sp>
        <p:nvSpPr>
          <p:cNvPr id="2" name="Slide Number Placeholder 1">
            <a:extLst>
              <a:ext uri="{FF2B5EF4-FFF2-40B4-BE49-F238E27FC236}">
                <a16:creationId xmlns:a16="http://schemas.microsoft.com/office/drawing/2014/main" id="{1CC0E492-EF0A-449C-833C-3FF486160CF4}"/>
              </a:ext>
            </a:extLst>
          </p:cNvPr>
          <p:cNvSpPr>
            <a:spLocks noGrp="1"/>
          </p:cNvSpPr>
          <p:nvPr>
            <p:ph type="sldNum" sz="quarter" idx="10"/>
          </p:nvPr>
        </p:nvSpPr>
        <p:spPr/>
        <p:txBody>
          <a:bodyPr/>
          <a:lstStyle/>
          <a:p>
            <a:fld id="{C28D0316-37D6-4110-9283-9280587C3165}" type="slidenum">
              <a:rPr lang="en-US" altLang="en-US" smtClean="0"/>
              <a:pPr/>
              <a:t>17</a:t>
            </a:fld>
            <a:endParaRPr lang="en-US" altLang="en-US"/>
          </a:p>
        </p:txBody>
      </p:sp>
    </p:spTree>
    <p:custDataLst>
      <p:tags r:id="rId1"/>
    </p:custDataLst>
    <p:extLst>
      <p:ext uri="{BB962C8B-B14F-4D97-AF65-F5344CB8AC3E}">
        <p14:creationId xmlns:p14="http://schemas.microsoft.com/office/powerpoint/2010/main" val="1599540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2DC2DA-5D7A-4BB3-9291-EB81B50F3A86}"/>
              </a:ext>
            </a:extLst>
          </p:cNvPr>
          <p:cNvSpPr>
            <a:spLocks noGrp="1"/>
          </p:cNvSpPr>
          <p:nvPr>
            <p:ph type="title"/>
          </p:nvPr>
        </p:nvSpPr>
        <p:spPr/>
        <p:txBody>
          <a:bodyPr/>
          <a:lstStyle/>
          <a:p>
            <a:r>
              <a:rPr lang="en-US" dirty="0"/>
              <a:t>Build or Upload a Resume</a:t>
            </a:r>
          </a:p>
        </p:txBody>
      </p:sp>
      <p:pic>
        <p:nvPicPr>
          <p:cNvPr id="9" name="Picture 8" descr="Screenshot of screen after clicking on button to Upload or Build with options to chose &quot;Build resume&quot; or &quot;Upload resume&quot;">
            <a:extLst>
              <a:ext uri="{FF2B5EF4-FFF2-40B4-BE49-F238E27FC236}">
                <a16:creationId xmlns:a16="http://schemas.microsoft.com/office/drawing/2014/main" id="{7A479F4C-795B-46BE-9E71-0B9418806D4E}"/>
              </a:ext>
            </a:extLst>
          </p:cNvPr>
          <p:cNvPicPr>
            <a:picLocks noChangeAspect="1"/>
          </p:cNvPicPr>
          <p:nvPr/>
        </p:nvPicPr>
        <p:blipFill rotWithShape="1">
          <a:blip r:embed="rId4"/>
          <a:srcRect r="2804"/>
          <a:stretch/>
        </p:blipFill>
        <p:spPr>
          <a:xfrm>
            <a:off x="990600" y="2209799"/>
            <a:ext cx="8153400" cy="2576601"/>
          </a:xfrm>
          <a:prstGeom prst="rect">
            <a:avLst/>
          </a:prstGeom>
        </p:spPr>
      </p:pic>
      <p:sp>
        <p:nvSpPr>
          <p:cNvPr id="2" name="Slide Number Placeholder 1">
            <a:extLst>
              <a:ext uri="{FF2B5EF4-FFF2-40B4-BE49-F238E27FC236}">
                <a16:creationId xmlns:a16="http://schemas.microsoft.com/office/drawing/2014/main" id="{7C836B90-ADEE-44F1-9915-739F7AB6E46A}"/>
              </a:ext>
            </a:extLst>
          </p:cNvPr>
          <p:cNvSpPr>
            <a:spLocks noGrp="1"/>
          </p:cNvSpPr>
          <p:nvPr>
            <p:ph type="sldNum" sz="quarter" idx="10"/>
          </p:nvPr>
        </p:nvSpPr>
        <p:spPr/>
        <p:txBody>
          <a:bodyPr/>
          <a:lstStyle/>
          <a:p>
            <a:fld id="{C28D0316-37D6-4110-9283-9280587C3165}" type="slidenum">
              <a:rPr lang="en-US" altLang="en-US" smtClean="0"/>
              <a:pPr/>
              <a:t>18</a:t>
            </a:fld>
            <a:endParaRPr lang="en-US" altLang="en-US"/>
          </a:p>
        </p:txBody>
      </p:sp>
    </p:spTree>
    <p:custDataLst>
      <p:tags r:id="rId1"/>
    </p:custDataLst>
    <p:extLst>
      <p:ext uri="{BB962C8B-B14F-4D97-AF65-F5344CB8AC3E}">
        <p14:creationId xmlns:p14="http://schemas.microsoft.com/office/powerpoint/2010/main" val="3544827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E98E15-D1C6-4414-A7A4-F372B7944B22}"/>
              </a:ext>
            </a:extLst>
          </p:cNvPr>
          <p:cNvSpPr>
            <a:spLocks noGrp="1"/>
          </p:cNvSpPr>
          <p:nvPr>
            <p:ph type="title"/>
          </p:nvPr>
        </p:nvSpPr>
        <p:spPr>
          <a:xfrm>
            <a:off x="1295400" y="1447800"/>
            <a:ext cx="7162800" cy="762000"/>
          </a:xfrm>
        </p:spPr>
        <p:txBody>
          <a:bodyPr/>
          <a:lstStyle/>
          <a:p>
            <a:r>
              <a:rPr lang="en-US" dirty="0">
                <a:solidFill>
                  <a:schemeClr val="tx1"/>
                </a:solidFill>
              </a:rPr>
              <a:t>Resume Builder </a:t>
            </a:r>
            <a:r>
              <a:rPr lang="en-US" dirty="0"/>
              <a:t>(step 1)</a:t>
            </a:r>
          </a:p>
        </p:txBody>
      </p:sp>
      <p:pic>
        <p:nvPicPr>
          <p:cNvPr id="8" name="Picture 7" descr="Screenshot of first step to build a resume with a box to enter Resume Name and &quot;Next&quot; button">
            <a:extLst>
              <a:ext uri="{FF2B5EF4-FFF2-40B4-BE49-F238E27FC236}">
                <a16:creationId xmlns:a16="http://schemas.microsoft.com/office/drawing/2014/main" id="{5A783977-4CC0-4C48-B4FC-74F68F8C11BC}"/>
              </a:ext>
            </a:extLst>
          </p:cNvPr>
          <p:cNvPicPr>
            <a:picLocks noChangeAspect="1"/>
          </p:cNvPicPr>
          <p:nvPr/>
        </p:nvPicPr>
        <p:blipFill rotWithShape="1">
          <a:blip r:embed="rId3"/>
          <a:srcRect t="36316"/>
          <a:stretch/>
        </p:blipFill>
        <p:spPr>
          <a:xfrm>
            <a:off x="1162403" y="2133600"/>
            <a:ext cx="7981597" cy="1844040"/>
          </a:xfrm>
          <a:prstGeom prst="rect">
            <a:avLst/>
          </a:prstGeom>
        </p:spPr>
      </p:pic>
      <p:sp>
        <p:nvSpPr>
          <p:cNvPr id="2" name="Slide Number Placeholder 1">
            <a:extLst>
              <a:ext uri="{FF2B5EF4-FFF2-40B4-BE49-F238E27FC236}">
                <a16:creationId xmlns:a16="http://schemas.microsoft.com/office/drawing/2014/main" id="{57D4C4C8-857E-49A7-A602-3EE6C8F7569E}"/>
              </a:ext>
            </a:extLst>
          </p:cNvPr>
          <p:cNvSpPr>
            <a:spLocks noGrp="1"/>
          </p:cNvSpPr>
          <p:nvPr>
            <p:ph type="sldNum" sz="quarter" idx="10"/>
          </p:nvPr>
        </p:nvSpPr>
        <p:spPr/>
        <p:txBody>
          <a:bodyPr/>
          <a:lstStyle/>
          <a:p>
            <a:fld id="{1F80CC01-367E-4D45-A4C8-C263FE36BEE2}" type="slidenum">
              <a:rPr lang="en-US" altLang="en-US" smtClean="0"/>
              <a:pPr/>
              <a:t>19</a:t>
            </a:fld>
            <a:endParaRPr lang="en-US" altLang="en-US"/>
          </a:p>
        </p:txBody>
      </p:sp>
    </p:spTree>
    <p:custDataLst>
      <p:tags r:id="rId1"/>
    </p:custDataLst>
    <p:extLst>
      <p:ext uri="{BB962C8B-B14F-4D97-AF65-F5344CB8AC3E}">
        <p14:creationId xmlns:p14="http://schemas.microsoft.com/office/powerpoint/2010/main" val="2794595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4F8646A3-9A5F-414A-AE19-688A1131AD13}"/>
              </a:ext>
            </a:extLst>
          </p:cNvPr>
          <p:cNvSpPr>
            <a:spLocks noGrp="1"/>
          </p:cNvSpPr>
          <p:nvPr>
            <p:ph type="title"/>
          </p:nvPr>
        </p:nvSpPr>
        <p:spPr/>
        <p:txBody>
          <a:bodyPr/>
          <a:lstStyle/>
          <a:p>
            <a:r>
              <a:rPr lang="en-US" altLang="en-US" dirty="0"/>
              <a:t>Agenda</a:t>
            </a:r>
          </a:p>
        </p:txBody>
      </p:sp>
      <p:sp>
        <p:nvSpPr>
          <p:cNvPr id="4099" name="Content Placeholder 2">
            <a:extLst>
              <a:ext uri="{FF2B5EF4-FFF2-40B4-BE49-F238E27FC236}">
                <a16:creationId xmlns:a16="http://schemas.microsoft.com/office/drawing/2014/main" id="{C72E660B-4281-4948-A73F-0A391CB1225E}"/>
              </a:ext>
            </a:extLst>
          </p:cNvPr>
          <p:cNvSpPr>
            <a:spLocks noGrp="1"/>
          </p:cNvSpPr>
          <p:nvPr>
            <p:ph idx="1"/>
          </p:nvPr>
        </p:nvSpPr>
        <p:spPr/>
        <p:txBody>
          <a:bodyPr/>
          <a:lstStyle/>
          <a:p>
            <a:r>
              <a:rPr lang="en-US" altLang="en-US" dirty="0"/>
              <a:t>Establishing an account</a:t>
            </a:r>
          </a:p>
          <a:p>
            <a:r>
              <a:rPr lang="en-US" altLang="en-US" dirty="0"/>
              <a:t>Uploading / Building a resume</a:t>
            </a:r>
          </a:p>
          <a:p>
            <a:r>
              <a:rPr lang="en-US" altLang="en-US" dirty="0"/>
              <a:t>Applying for positions</a:t>
            </a:r>
          </a:p>
          <a:p>
            <a:r>
              <a:rPr lang="en-US" altLang="en-US" dirty="0"/>
              <a:t>Upcoming events</a:t>
            </a:r>
          </a:p>
        </p:txBody>
      </p:sp>
      <p:sp>
        <p:nvSpPr>
          <p:cNvPr id="2" name="Slide Number Placeholder 1">
            <a:extLst>
              <a:ext uri="{FF2B5EF4-FFF2-40B4-BE49-F238E27FC236}">
                <a16:creationId xmlns:a16="http://schemas.microsoft.com/office/drawing/2014/main" id="{F145665E-BE1E-49B5-B4AA-C8D783E41208}"/>
              </a:ext>
            </a:extLst>
          </p:cNvPr>
          <p:cNvSpPr>
            <a:spLocks noGrp="1"/>
          </p:cNvSpPr>
          <p:nvPr>
            <p:ph type="sldNum" sz="quarter" idx="10"/>
          </p:nvPr>
        </p:nvSpPr>
        <p:spPr/>
        <p:txBody>
          <a:bodyPr/>
          <a:lstStyle/>
          <a:p>
            <a:fld id="{35129C87-C1B8-4787-BECB-1677B05FF319}" type="slidenum">
              <a:rPr lang="en-US" altLang="en-US" smtClean="0"/>
              <a:pPr/>
              <a:t>2</a:t>
            </a:fld>
            <a:endParaRPr lang="en-US" altLang="en-US"/>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63EA44-D139-4EC5-9666-47DE7B1A6CB8}"/>
              </a:ext>
            </a:extLst>
          </p:cNvPr>
          <p:cNvSpPr>
            <a:spLocks noGrp="1"/>
          </p:cNvSpPr>
          <p:nvPr>
            <p:ph type="title"/>
          </p:nvPr>
        </p:nvSpPr>
        <p:spPr>
          <a:xfrm>
            <a:off x="1219200" y="1066800"/>
            <a:ext cx="7162800" cy="838200"/>
          </a:xfrm>
        </p:spPr>
        <p:txBody>
          <a:bodyPr/>
          <a:lstStyle/>
          <a:p>
            <a:r>
              <a:rPr lang="en-US" dirty="0">
                <a:solidFill>
                  <a:schemeClr val="tx1"/>
                </a:solidFill>
              </a:rPr>
              <a:t>Resume Builder </a:t>
            </a:r>
            <a:r>
              <a:rPr lang="en-US" dirty="0"/>
              <a:t>(step 2)</a:t>
            </a:r>
          </a:p>
        </p:txBody>
      </p:sp>
      <p:pic>
        <p:nvPicPr>
          <p:cNvPr id="5" name="Picture 4" descr="Screenshot of step two of the resume builder... Clicking on the button to Add Work Experience.">
            <a:extLst>
              <a:ext uri="{FF2B5EF4-FFF2-40B4-BE49-F238E27FC236}">
                <a16:creationId xmlns:a16="http://schemas.microsoft.com/office/drawing/2014/main" id="{E6B4BC27-C324-44BA-BE62-1BADE0DC5037}"/>
              </a:ext>
            </a:extLst>
          </p:cNvPr>
          <p:cNvPicPr>
            <a:picLocks noChangeAspect="1"/>
          </p:cNvPicPr>
          <p:nvPr/>
        </p:nvPicPr>
        <p:blipFill rotWithShape="1">
          <a:blip r:embed="rId3"/>
          <a:srcRect t="23267"/>
          <a:stretch/>
        </p:blipFill>
        <p:spPr>
          <a:xfrm>
            <a:off x="990600" y="1676400"/>
            <a:ext cx="8153400" cy="3978872"/>
          </a:xfrm>
          <a:prstGeom prst="rect">
            <a:avLst/>
          </a:prstGeom>
        </p:spPr>
      </p:pic>
      <p:sp>
        <p:nvSpPr>
          <p:cNvPr id="8" name="Arrow: Right 7" descr="Arrow pointing to the button to Add Work Experience located in the middle of the screen.">
            <a:extLst>
              <a:ext uri="{FF2B5EF4-FFF2-40B4-BE49-F238E27FC236}">
                <a16:creationId xmlns:a16="http://schemas.microsoft.com/office/drawing/2014/main" id="{238CFDA0-4C06-45B8-A894-73A2E029FB54}"/>
              </a:ext>
            </a:extLst>
          </p:cNvPr>
          <p:cNvSpPr/>
          <p:nvPr/>
        </p:nvSpPr>
        <p:spPr>
          <a:xfrm rot="16200000">
            <a:off x="4569931" y="4891203"/>
            <a:ext cx="1083272" cy="44486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A7AE5104-1D5E-4046-A4C3-0C80CE7799C5}"/>
              </a:ext>
            </a:extLst>
          </p:cNvPr>
          <p:cNvSpPr>
            <a:spLocks noGrp="1"/>
          </p:cNvSpPr>
          <p:nvPr>
            <p:ph type="sldNum" sz="quarter" idx="10"/>
          </p:nvPr>
        </p:nvSpPr>
        <p:spPr/>
        <p:txBody>
          <a:bodyPr/>
          <a:lstStyle/>
          <a:p>
            <a:fld id="{1F80CC01-367E-4D45-A4C8-C263FE36BEE2}" type="slidenum">
              <a:rPr lang="en-US" altLang="en-US" smtClean="0"/>
              <a:pPr/>
              <a:t>20</a:t>
            </a:fld>
            <a:endParaRPr lang="en-US" altLang="en-US"/>
          </a:p>
        </p:txBody>
      </p:sp>
    </p:spTree>
    <p:custDataLst>
      <p:tags r:id="rId1"/>
    </p:custDataLst>
    <p:extLst>
      <p:ext uri="{BB962C8B-B14F-4D97-AF65-F5344CB8AC3E}">
        <p14:creationId xmlns:p14="http://schemas.microsoft.com/office/powerpoint/2010/main" val="4094008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F70085-2048-4144-9A6B-E3C5D9C27AB0}"/>
              </a:ext>
            </a:extLst>
          </p:cNvPr>
          <p:cNvSpPr>
            <a:spLocks noGrp="1"/>
          </p:cNvSpPr>
          <p:nvPr>
            <p:ph type="title"/>
          </p:nvPr>
        </p:nvSpPr>
        <p:spPr/>
        <p:txBody>
          <a:bodyPr/>
          <a:lstStyle/>
          <a:p>
            <a:r>
              <a:rPr lang="en-US" dirty="0"/>
              <a:t>Adding a work experience</a:t>
            </a:r>
          </a:p>
        </p:txBody>
      </p:sp>
      <p:pic>
        <p:nvPicPr>
          <p:cNvPr id="5" name="Picture 4" descr="Screenshot of the adding a work experience, blocks for: Employer Name and address, Formal Job Title, start and end dates, Salary, average hours per week, may supervisor be contacted and text box to enter Duties, Accomplishments, and Related Skills.">
            <a:extLst>
              <a:ext uri="{FF2B5EF4-FFF2-40B4-BE49-F238E27FC236}">
                <a16:creationId xmlns:a16="http://schemas.microsoft.com/office/drawing/2014/main" id="{7A521DC8-415A-4DD6-B555-F304CA7A71DF}"/>
              </a:ext>
            </a:extLst>
          </p:cNvPr>
          <p:cNvPicPr>
            <a:picLocks noChangeAspect="1"/>
          </p:cNvPicPr>
          <p:nvPr/>
        </p:nvPicPr>
        <p:blipFill>
          <a:blip r:embed="rId4"/>
          <a:stretch>
            <a:fillRect/>
          </a:stretch>
        </p:blipFill>
        <p:spPr>
          <a:xfrm>
            <a:off x="1295400" y="11430"/>
            <a:ext cx="6223452" cy="6858000"/>
          </a:xfrm>
          <a:prstGeom prst="rect">
            <a:avLst/>
          </a:prstGeom>
        </p:spPr>
      </p:pic>
      <p:sp>
        <p:nvSpPr>
          <p:cNvPr id="2" name="Slide Number Placeholder 1">
            <a:extLst>
              <a:ext uri="{FF2B5EF4-FFF2-40B4-BE49-F238E27FC236}">
                <a16:creationId xmlns:a16="http://schemas.microsoft.com/office/drawing/2014/main" id="{7C63F8E0-3884-4253-A849-CC46C31CC9D4}"/>
              </a:ext>
            </a:extLst>
          </p:cNvPr>
          <p:cNvSpPr>
            <a:spLocks noGrp="1"/>
          </p:cNvSpPr>
          <p:nvPr>
            <p:ph type="sldNum" sz="quarter" idx="10"/>
          </p:nvPr>
        </p:nvSpPr>
        <p:spPr/>
        <p:txBody>
          <a:bodyPr/>
          <a:lstStyle/>
          <a:p>
            <a:fld id="{1F80CC01-367E-4D45-A4C8-C263FE36BEE2}" type="slidenum">
              <a:rPr lang="en-US" altLang="en-US" smtClean="0"/>
              <a:pPr/>
              <a:t>21</a:t>
            </a:fld>
            <a:endParaRPr lang="en-US" altLang="en-US"/>
          </a:p>
        </p:txBody>
      </p:sp>
    </p:spTree>
    <p:custDataLst>
      <p:tags r:id="rId1"/>
    </p:custDataLst>
    <p:extLst>
      <p:ext uri="{BB962C8B-B14F-4D97-AF65-F5344CB8AC3E}">
        <p14:creationId xmlns:p14="http://schemas.microsoft.com/office/powerpoint/2010/main" val="916142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BC45DC-B1BC-45D2-9604-5223C880C11F}"/>
              </a:ext>
            </a:extLst>
          </p:cNvPr>
          <p:cNvSpPr>
            <a:spLocks noGrp="1"/>
          </p:cNvSpPr>
          <p:nvPr>
            <p:ph type="title"/>
          </p:nvPr>
        </p:nvSpPr>
        <p:spPr/>
        <p:txBody>
          <a:bodyPr/>
          <a:lstStyle/>
          <a:p>
            <a:r>
              <a:rPr lang="en-US" dirty="0"/>
              <a:t>Add Education Screen </a:t>
            </a:r>
          </a:p>
        </p:txBody>
      </p:sp>
      <p:pic>
        <p:nvPicPr>
          <p:cNvPr id="5" name="Picture 4" descr="Screenshot of the screen to enter education: School name and address, Degree or level attained, Completion date, Majors and minors, GPA and credits earned and text box for Relevant Coursework, Licensures, and Certifications. ">
            <a:extLst>
              <a:ext uri="{FF2B5EF4-FFF2-40B4-BE49-F238E27FC236}">
                <a16:creationId xmlns:a16="http://schemas.microsoft.com/office/drawing/2014/main" id="{AFC4C132-E9FA-4E3F-BB6F-6468F0226B68}"/>
              </a:ext>
            </a:extLst>
          </p:cNvPr>
          <p:cNvPicPr>
            <a:picLocks noChangeAspect="1"/>
          </p:cNvPicPr>
          <p:nvPr/>
        </p:nvPicPr>
        <p:blipFill>
          <a:blip r:embed="rId3"/>
          <a:stretch>
            <a:fillRect/>
          </a:stretch>
        </p:blipFill>
        <p:spPr>
          <a:xfrm>
            <a:off x="1295400" y="0"/>
            <a:ext cx="6229978" cy="6858000"/>
          </a:xfrm>
          <a:prstGeom prst="rect">
            <a:avLst/>
          </a:prstGeom>
        </p:spPr>
      </p:pic>
      <p:sp>
        <p:nvSpPr>
          <p:cNvPr id="2" name="Slide Number Placeholder 1">
            <a:extLst>
              <a:ext uri="{FF2B5EF4-FFF2-40B4-BE49-F238E27FC236}">
                <a16:creationId xmlns:a16="http://schemas.microsoft.com/office/drawing/2014/main" id="{873412CD-5677-4D16-B8C5-E20577C00D64}"/>
              </a:ext>
            </a:extLst>
          </p:cNvPr>
          <p:cNvSpPr>
            <a:spLocks noGrp="1"/>
          </p:cNvSpPr>
          <p:nvPr>
            <p:ph type="sldNum" sz="quarter" idx="10"/>
          </p:nvPr>
        </p:nvSpPr>
        <p:spPr/>
        <p:txBody>
          <a:bodyPr/>
          <a:lstStyle/>
          <a:p>
            <a:fld id="{1F80CC01-367E-4D45-A4C8-C263FE36BEE2}" type="slidenum">
              <a:rPr lang="en-US" altLang="en-US" smtClean="0"/>
              <a:pPr/>
              <a:t>22</a:t>
            </a:fld>
            <a:endParaRPr lang="en-US" altLang="en-US"/>
          </a:p>
        </p:txBody>
      </p:sp>
    </p:spTree>
    <p:custDataLst>
      <p:tags r:id="rId1"/>
    </p:custDataLst>
    <p:extLst>
      <p:ext uri="{BB962C8B-B14F-4D97-AF65-F5344CB8AC3E}">
        <p14:creationId xmlns:p14="http://schemas.microsoft.com/office/powerpoint/2010/main" val="1192623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8AF310-5EC3-44AE-84A9-E4DCCB7CDFDA}"/>
              </a:ext>
            </a:extLst>
          </p:cNvPr>
          <p:cNvSpPr>
            <a:spLocks noGrp="1"/>
          </p:cNvSpPr>
          <p:nvPr>
            <p:ph type="title"/>
          </p:nvPr>
        </p:nvSpPr>
        <p:spPr>
          <a:xfrm>
            <a:off x="1295400" y="2209800"/>
            <a:ext cx="7162800" cy="762000"/>
          </a:xfrm>
        </p:spPr>
        <p:txBody>
          <a:bodyPr/>
          <a:lstStyle/>
          <a:p>
            <a:r>
              <a:rPr lang="en-US" dirty="0"/>
              <a:t>Enter References</a:t>
            </a:r>
          </a:p>
        </p:txBody>
      </p:sp>
      <p:pic>
        <p:nvPicPr>
          <p:cNvPr id="5" name="Picture 4" descr="Screenshot of References input screen: Name, Employer, Title, Phone, Email, Personal or Professional">
            <a:extLst>
              <a:ext uri="{FF2B5EF4-FFF2-40B4-BE49-F238E27FC236}">
                <a16:creationId xmlns:a16="http://schemas.microsoft.com/office/drawing/2014/main" id="{EA2F40A9-D223-42F0-B16E-D08907D395BF}"/>
              </a:ext>
            </a:extLst>
          </p:cNvPr>
          <p:cNvPicPr>
            <a:picLocks noChangeAspect="1"/>
          </p:cNvPicPr>
          <p:nvPr/>
        </p:nvPicPr>
        <p:blipFill>
          <a:blip r:embed="rId3"/>
          <a:stretch>
            <a:fillRect/>
          </a:stretch>
        </p:blipFill>
        <p:spPr>
          <a:xfrm>
            <a:off x="1024066" y="990600"/>
            <a:ext cx="8119934" cy="3200400"/>
          </a:xfrm>
          <a:prstGeom prst="rect">
            <a:avLst/>
          </a:prstGeom>
        </p:spPr>
      </p:pic>
      <p:sp>
        <p:nvSpPr>
          <p:cNvPr id="2" name="Slide Number Placeholder 1">
            <a:extLst>
              <a:ext uri="{FF2B5EF4-FFF2-40B4-BE49-F238E27FC236}">
                <a16:creationId xmlns:a16="http://schemas.microsoft.com/office/drawing/2014/main" id="{73FA2393-54FE-451E-812C-AEEADA6212A8}"/>
              </a:ext>
            </a:extLst>
          </p:cNvPr>
          <p:cNvSpPr>
            <a:spLocks noGrp="1"/>
          </p:cNvSpPr>
          <p:nvPr>
            <p:ph type="sldNum" sz="quarter" idx="10"/>
          </p:nvPr>
        </p:nvSpPr>
        <p:spPr/>
        <p:txBody>
          <a:bodyPr/>
          <a:lstStyle/>
          <a:p>
            <a:fld id="{1F80CC01-367E-4D45-A4C8-C263FE36BEE2}" type="slidenum">
              <a:rPr lang="en-US" altLang="en-US" smtClean="0"/>
              <a:pPr/>
              <a:t>23</a:t>
            </a:fld>
            <a:endParaRPr lang="en-US" altLang="en-US"/>
          </a:p>
        </p:txBody>
      </p:sp>
    </p:spTree>
    <p:custDataLst>
      <p:tags r:id="rId1"/>
    </p:custDataLst>
    <p:extLst>
      <p:ext uri="{BB962C8B-B14F-4D97-AF65-F5344CB8AC3E}">
        <p14:creationId xmlns:p14="http://schemas.microsoft.com/office/powerpoint/2010/main" val="809279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F19AF-02CE-4B8F-8B38-68B8175FCA38}"/>
              </a:ext>
            </a:extLst>
          </p:cNvPr>
          <p:cNvSpPr>
            <a:spLocks noGrp="1"/>
          </p:cNvSpPr>
          <p:nvPr>
            <p:ph type="title"/>
          </p:nvPr>
        </p:nvSpPr>
        <p:spPr/>
        <p:txBody>
          <a:bodyPr/>
          <a:lstStyle/>
          <a:p>
            <a:r>
              <a:rPr lang="en-US" dirty="0"/>
              <a:t>Resume Tips</a:t>
            </a:r>
          </a:p>
        </p:txBody>
      </p:sp>
      <p:sp>
        <p:nvSpPr>
          <p:cNvPr id="3" name="Content Placeholder 2">
            <a:extLst>
              <a:ext uri="{FF2B5EF4-FFF2-40B4-BE49-F238E27FC236}">
                <a16:creationId xmlns:a16="http://schemas.microsoft.com/office/drawing/2014/main" id="{145CF0C1-04B1-491B-B990-3D70BF85D473}"/>
              </a:ext>
            </a:extLst>
          </p:cNvPr>
          <p:cNvSpPr>
            <a:spLocks noGrp="1"/>
          </p:cNvSpPr>
          <p:nvPr>
            <p:ph idx="1"/>
          </p:nvPr>
        </p:nvSpPr>
        <p:spPr/>
        <p:txBody>
          <a:bodyPr/>
          <a:lstStyle/>
          <a:p>
            <a:r>
              <a:rPr lang="en-US" sz="2800" dirty="0"/>
              <a:t>Tailor your resume to job announcement</a:t>
            </a:r>
          </a:p>
          <a:p>
            <a:pPr lvl="1"/>
            <a:r>
              <a:rPr lang="en-US" sz="2400" dirty="0"/>
              <a:t>Create separate resumes for each position</a:t>
            </a:r>
          </a:p>
          <a:p>
            <a:pPr>
              <a:spcBef>
                <a:spcPts val="1800"/>
              </a:spcBef>
            </a:pPr>
            <a:r>
              <a:rPr lang="en-US" sz="2800" dirty="0"/>
              <a:t>Numbers impress hiring managers</a:t>
            </a:r>
          </a:p>
          <a:p>
            <a:pPr lvl="1"/>
            <a:r>
              <a:rPr lang="en-US" sz="2400" dirty="0"/>
              <a:t>Highlight performance metrics</a:t>
            </a:r>
          </a:p>
          <a:p>
            <a:pPr>
              <a:spcBef>
                <a:spcPts val="1800"/>
              </a:spcBef>
            </a:pPr>
            <a:r>
              <a:rPr lang="en-US" sz="2800" dirty="0"/>
              <a:t>Sell yourself and your achievements</a:t>
            </a:r>
          </a:p>
        </p:txBody>
      </p:sp>
      <p:sp>
        <p:nvSpPr>
          <p:cNvPr id="4" name="Slide Number Placeholder 3">
            <a:extLst>
              <a:ext uri="{FF2B5EF4-FFF2-40B4-BE49-F238E27FC236}">
                <a16:creationId xmlns:a16="http://schemas.microsoft.com/office/drawing/2014/main" id="{96E3E7C6-3B29-4DC2-A525-9744D149CED0}"/>
              </a:ext>
            </a:extLst>
          </p:cNvPr>
          <p:cNvSpPr>
            <a:spLocks noGrp="1"/>
          </p:cNvSpPr>
          <p:nvPr>
            <p:ph type="sldNum" sz="quarter" idx="10"/>
          </p:nvPr>
        </p:nvSpPr>
        <p:spPr/>
        <p:txBody>
          <a:bodyPr/>
          <a:lstStyle/>
          <a:p>
            <a:fld id="{35129C87-C1B8-4787-BECB-1677B05FF319}" type="slidenum">
              <a:rPr lang="en-US" altLang="en-US" smtClean="0"/>
              <a:pPr/>
              <a:t>24</a:t>
            </a:fld>
            <a:endParaRPr lang="en-US" altLang="en-US"/>
          </a:p>
        </p:txBody>
      </p:sp>
    </p:spTree>
    <p:custDataLst>
      <p:tags r:id="rId1"/>
    </p:custDataLst>
    <p:extLst>
      <p:ext uri="{BB962C8B-B14F-4D97-AF65-F5344CB8AC3E}">
        <p14:creationId xmlns:p14="http://schemas.microsoft.com/office/powerpoint/2010/main" val="608923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DF1C2D-FFDE-4EF6-BF7F-7EA9067BBE20}"/>
              </a:ext>
            </a:extLst>
          </p:cNvPr>
          <p:cNvSpPr>
            <a:spLocks noGrp="1"/>
          </p:cNvSpPr>
          <p:nvPr>
            <p:ph type="title"/>
          </p:nvPr>
        </p:nvSpPr>
        <p:spPr/>
        <p:txBody>
          <a:bodyPr/>
          <a:lstStyle/>
          <a:p>
            <a:r>
              <a:rPr lang="en-US" dirty="0"/>
              <a:t>Resume Tips </a:t>
            </a:r>
            <a:r>
              <a:rPr lang="en-US" sz="2000" dirty="0"/>
              <a:t>(Cont.)</a:t>
            </a:r>
            <a:endParaRPr lang="en-US" dirty="0"/>
          </a:p>
        </p:txBody>
      </p:sp>
      <p:sp>
        <p:nvSpPr>
          <p:cNvPr id="6" name="Content Placeholder 5">
            <a:extLst>
              <a:ext uri="{FF2B5EF4-FFF2-40B4-BE49-F238E27FC236}">
                <a16:creationId xmlns:a16="http://schemas.microsoft.com/office/drawing/2014/main" id="{4AB063C3-594A-4EA5-9754-B8CF7D52D3CE}"/>
              </a:ext>
            </a:extLst>
          </p:cNvPr>
          <p:cNvSpPr>
            <a:spLocks noGrp="1"/>
          </p:cNvSpPr>
          <p:nvPr>
            <p:ph sz="half" idx="1"/>
          </p:nvPr>
        </p:nvSpPr>
        <p:spPr/>
        <p:txBody>
          <a:bodyPr/>
          <a:lstStyle/>
          <a:p>
            <a:pPr marL="0" indent="0">
              <a:buNone/>
            </a:pPr>
            <a:r>
              <a:rPr lang="en-US" dirty="0"/>
              <a:t>Make resume searchable</a:t>
            </a:r>
          </a:p>
          <a:p>
            <a:pPr marL="341313" lvl="1" indent="-228600"/>
            <a:r>
              <a:rPr lang="en-US" dirty="0"/>
              <a:t>Only 1 resume searchable at a time</a:t>
            </a:r>
          </a:p>
          <a:p>
            <a:pPr marL="341313" lvl="1" indent="-228600"/>
            <a:r>
              <a:rPr lang="en-US" dirty="0"/>
              <a:t>Accepted file types:</a:t>
            </a:r>
          </a:p>
          <a:p>
            <a:pPr marL="341313" lvl="2"/>
            <a:r>
              <a:rPr lang="en-US" dirty="0"/>
              <a:t>.doc/.docx, </a:t>
            </a:r>
          </a:p>
          <a:p>
            <a:pPr marL="341313" lvl="2"/>
            <a:r>
              <a:rPr lang="en-US" dirty="0"/>
              <a:t>PDFs, </a:t>
            </a:r>
          </a:p>
          <a:p>
            <a:pPr marL="341313" lvl="2"/>
            <a:r>
              <a:rPr lang="en-US" dirty="0"/>
              <a:t>text files, and </a:t>
            </a:r>
          </a:p>
          <a:p>
            <a:pPr marL="341313" lvl="2"/>
            <a:r>
              <a:rPr lang="en-US" dirty="0"/>
              <a:t>resumes built on USAJOBS)</a:t>
            </a:r>
          </a:p>
          <a:p>
            <a:pPr lvl="1"/>
            <a:endParaRPr lang="en-US" dirty="0"/>
          </a:p>
        </p:txBody>
      </p:sp>
      <p:sp>
        <p:nvSpPr>
          <p:cNvPr id="7" name="Content Placeholder 6">
            <a:extLst>
              <a:ext uri="{FF2B5EF4-FFF2-40B4-BE49-F238E27FC236}">
                <a16:creationId xmlns:a16="http://schemas.microsoft.com/office/drawing/2014/main" id="{AB301790-9EE5-466C-8BA5-B8036F38D258}"/>
              </a:ext>
            </a:extLst>
          </p:cNvPr>
          <p:cNvSpPr>
            <a:spLocks noGrp="1"/>
          </p:cNvSpPr>
          <p:nvPr>
            <p:ph sz="half" idx="2"/>
          </p:nvPr>
        </p:nvSpPr>
        <p:spPr>
          <a:xfrm>
            <a:off x="5105400" y="1600200"/>
            <a:ext cx="3505200" cy="4572000"/>
          </a:xfrm>
        </p:spPr>
        <p:txBody>
          <a:bodyPr/>
          <a:lstStyle/>
          <a:p>
            <a:pPr marL="0" indent="0">
              <a:buNone/>
            </a:pPr>
            <a:r>
              <a:rPr lang="en-US" dirty="0">
                <a:solidFill>
                  <a:srgbClr val="FF0000"/>
                </a:solidFill>
              </a:rPr>
              <a:t>DO NOT </a:t>
            </a:r>
            <a:r>
              <a:rPr lang="en-US" dirty="0"/>
              <a:t>include:</a:t>
            </a:r>
          </a:p>
          <a:p>
            <a:pPr marL="401638" lvl="1">
              <a:lnSpc>
                <a:spcPct val="80000"/>
              </a:lnSpc>
            </a:pPr>
            <a:r>
              <a:rPr lang="en-US" dirty="0"/>
              <a:t>Classified/sensitive information</a:t>
            </a:r>
          </a:p>
          <a:p>
            <a:pPr marL="401638" lvl="1"/>
            <a:r>
              <a:rPr lang="en-US" dirty="0"/>
              <a:t>SSN</a:t>
            </a:r>
          </a:p>
          <a:p>
            <a:pPr marL="401638" lvl="1"/>
            <a:r>
              <a:rPr lang="en-US" dirty="0"/>
              <a:t>Photos</a:t>
            </a:r>
          </a:p>
          <a:p>
            <a:pPr marL="401638" lvl="1">
              <a:lnSpc>
                <a:spcPct val="80000"/>
              </a:lnSpc>
            </a:pPr>
            <a:r>
              <a:rPr lang="en-US" dirty="0"/>
              <a:t>Personal Information (age, gender, religion, etc.)</a:t>
            </a:r>
          </a:p>
          <a:p>
            <a:pPr marL="401638" lvl="1">
              <a:lnSpc>
                <a:spcPct val="80000"/>
              </a:lnSpc>
              <a:spcBef>
                <a:spcPts val="1200"/>
              </a:spcBef>
            </a:pPr>
            <a:r>
              <a:rPr lang="en-US" dirty="0"/>
              <a:t>Encrypted/digitally signed documents</a:t>
            </a:r>
          </a:p>
        </p:txBody>
      </p:sp>
      <p:sp>
        <p:nvSpPr>
          <p:cNvPr id="2" name="Slide Number Placeholder 1">
            <a:extLst>
              <a:ext uri="{FF2B5EF4-FFF2-40B4-BE49-F238E27FC236}">
                <a16:creationId xmlns:a16="http://schemas.microsoft.com/office/drawing/2014/main" id="{37319020-1EE1-4C25-B4C8-6187EFFBC28B}"/>
              </a:ext>
            </a:extLst>
          </p:cNvPr>
          <p:cNvSpPr>
            <a:spLocks noGrp="1"/>
          </p:cNvSpPr>
          <p:nvPr>
            <p:ph type="sldNum" sz="quarter" idx="10"/>
          </p:nvPr>
        </p:nvSpPr>
        <p:spPr/>
        <p:txBody>
          <a:bodyPr/>
          <a:lstStyle/>
          <a:p>
            <a:fld id="{C28D0316-37D6-4110-9283-9280587C3165}" type="slidenum">
              <a:rPr lang="en-US" altLang="en-US" smtClean="0"/>
              <a:pPr/>
              <a:t>25</a:t>
            </a:fld>
            <a:endParaRPr lang="en-US" altLang="en-US"/>
          </a:p>
        </p:txBody>
      </p:sp>
    </p:spTree>
    <p:custDataLst>
      <p:tags r:id="rId1"/>
    </p:custDataLst>
    <p:extLst>
      <p:ext uri="{BB962C8B-B14F-4D97-AF65-F5344CB8AC3E}">
        <p14:creationId xmlns:p14="http://schemas.microsoft.com/office/powerpoint/2010/main" val="2248970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41DEFF-A37A-492A-8AF7-9336D578D628}"/>
              </a:ext>
            </a:extLst>
          </p:cNvPr>
          <p:cNvSpPr>
            <a:spLocks noGrp="1"/>
          </p:cNvSpPr>
          <p:nvPr>
            <p:ph type="title"/>
          </p:nvPr>
        </p:nvSpPr>
        <p:spPr/>
        <p:txBody>
          <a:bodyPr/>
          <a:lstStyle/>
          <a:p>
            <a:r>
              <a:rPr lang="en-US" dirty="0">
                <a:solidFill>
                  <a:schemeClr val="tx1"/>
                </a:solidFill>
              </a:rPr>
              <a:t>Documents</a:t>
            </a:r>
            <a:r>
              <a:rPr lang="en-US" dirty="0"/>
              <a:t> (Other)</a:t>
            </a:r>
          </a:p>
        </p:txBody>
      </p:sp>
      <p:pic>
        <p:nvPicPr>
          <p:cNvPr id="8" name="Picture 7" descr="Screenshot of Documents Other with button to upload document">
            <a:extLst>
              <a:ext uri="{FF2B5EF4-FFF2-40B4-BE49-F238E27FC236}">
                <a16:creationId xmlns:a16="http://schemas.microsoft.com/office/drawing/2014/main" id="{5207B6F4-5094-49B2-9E13-E1EA152EF698}"/>
              </a:ext>
            </a:extLst>
          </p:cNvPr>
          <p:cNvPicPr>
            <a:picLocks noChangeAspect="1"/>
          </p:cNvPicPr>
          <p:nvPr/>
        </p:nvPicPr>
        <p:blipFill rotWithShape="1">
          <a:blip r:embed="rId3"/>
          <a:srcRect t="12258"/>
          <a:stretch/>
        </p:blipFill>
        <p:spPr>
          <a:xfrm>
            <a:off x="1371600" y="1295400"/>
            <a:ext cx="5715000" cy="5454316"/>
          </a:xfrm>
          <a:prstGeom prst="rect">
            <a:avLst/>
          </a:prstGeom>
        </p:spPr>
      </p:pic>
      <p:sp>
        <p:nvSpPr>
          <p:cNvPr id="2" name="Slide Number Placeholder 1">
            <a:extLst>
              <a:ext uri="{FF2B5EF4-FFF2-40B4-BE49-F238E27FC236}">
                <a16:creationId xmlns:a16="http://schemas.microsoft.com/office/drawing/2014/main" id="{874B8EFC-988B-490A-B110-6F50C964236D}"/>
              </a:ext>
            </a:extLst>
          </p:cNvPr>
          <p:cNvSpPr>
            <a:spLocks noGrp="1"/>
          </p:cNvSpPr>
          <p:nvPr>
            <p:ph type="sldNum" sz="quarter" idx="10"/>
          </p:nvPr>
        </p:nvSpPr>
        <p:spPr/>
        <p:txBody>
          <a:bodyPr/>
          <a:lstStyle/>
          <a:p>
            <a:fld id="{1F80CC01-367E-4D45-A4C8-C263FE36BEE2}" type="slidenum">
              <a:rPr lang="en-US" altLang="en-US" smtClean="0"/>
              <a:pPr/>
              <a:t>26</a:t>
            </a:fld>
            <a:endParaRPr lang="en-US" altLang="en-US"/>
          </a:p>
        </p:txBody>
      </p:sp>
    </p:spTree>
    <p:custDataLst>
      <p:tags r:id="rId1"/>
    </p:custDataLst>
    <p:extLst>
      <p:ext uri="{BB962C8B-B14F-4D97-AF65-F5344CB8AC3E}">
        <p14:creationId xmlns:p14="http://schemas.microsoft.com/office/powerpoint/2010/main" val="2216361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E8A54E-6D90-4A54-9E6E-F9941324ACCB}"/>
              </a:ext>
            </a:extLst>
          </p:cNvPr>
          <p:cNvSpPr>
            <a:spLocks noGrp="1"/>
          </p:cNvSpPr>
          <p:nvPr>
            <p:ph type="title"/>
          </p:nvPr>
        </p:nvSpPr>
        <p:spPr>
          <a:xfrm>
            <a:off x="1219200" y="1143000"/>
            <a:ext cx="7162800" cy="762000"/>
          </a:xfrm>
        </p:spPr>
        <p:txBody>
          <a:bodyPr/>
          <a:lstStyle/>
          <a:p>
            <a:r>
              <a:rPr lang="en-US" dirty="0">
                <a:solidFill>
                  <a:schemeClr val="tx1"/>
                </a:solidFill>
              </a:rPr>
              <a:t>Add Document</a:t>
            </a:r>
          </a:p>
        </p:txBody>
      </p:sp>
      <p:pic>
        <p:nvPicPr>
          <p:cNvPr id="5" name="Picture 4" descr="Screenshot of Add Document page where you enter Document Name and check the type of document: Cover Letter, DD-214, ECQ, OF-306, SF-15, SF-50, Transcript, Veteran Other, Other">
            <a:extLst>
              <a:ext uri="{FF2B5EF4-FFF2-40B4-BE49-F238E27FC236}">
                <a16:creationId xmlns:a16="http://schemas.microsoft.com/office/drawing/2014/main" id="{2C78706A-3CDE-4E23-B631-554E262B6770}"/>
              </a:ext>
            </a:extLst>
          </p:cNvPr>
          <p:cNvPicPr>
            <a:picLocks noChangeAspect="1"/>
          </p:cNvPicPr>
          <p:nvPr/>
        </p:nvPicPr>
        <p:blipFill rotWithShape="1">
          <a:blip r:embed="rId4"/>
          <a:srcRect t="17910"/>
          <a:stretch/>
        </p:blipFill>
        <p:spPr>
          <a:xfrm>
            <a:off x="1050599" y="1905000"/>
            <a:ext cx="8093401" cy="4191000"/>
          </a:xfrm>
          <a:prstGeom prst="rect">
            <a:avLst/>
          </a:prstGeom>
        </p:spPr>
      </p:pic>
      <p:sp>
        <p:nvSpPr>
          <p:cNvPr id="2" name="Slide Number Placeholder 1">
            <a:extLst>
              <a:ext uri="{FF2B5EF4-FFF2-40B4-BE49-F238E27FC236}">
                <a16:creationId xmlns:a16="http://schemas.microsoft.com/office/drawing/2014/main" id="{C9536580-2467-4644-814C-F8AB0D6E9EDA}"/>
              </a:ext>
            </a:extLst>
          </p:cNvPr>
          <p:cNvSpPr>
            <a:spLocks noGrp="1"/>
          </p:cNvSpPr>
          <p:nvPr>
            <p:ph type="sldNum" sz="quarter" idx="10"/>
          </p:nvPr>
        </p:nvSpPr>
        <p:spPr/>
        <p:txBody>
          <a:bodyPr/>
          <a:lstStyle/>
          <a:p>
            <a:fld id="{1F80CC01-367E-4D45-A4C8-C263FE36BEE2}" type="slidenum">
              <a:rPr lang="en-US" altLang="en-US" smtClean="0"/>
              <a:pPr/>
              <a:t>27</a:t>
            </a:fld>
            <a:endParaRPr lang="en-US" altLang="en-US"/>
          </a:p>
        </p:txBody>
      </p:sp>
    </p:spTree>
    <p:custDataLst>
      <p:tags r:id="rId1"/>
    </p:custDataLst>
    <p:extLst>
      <p:ext uri="{BB962C8B-B14F-4D97-AF65-F5344CB8AC3E}">
        <p14:creationId xmlns:p14="http://schemas.microsoft.com/office/powerpoint/2010/main" val="3823483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A4FD774-4BE6-4E9F-8A2F-12EEA402F811}"/>
              </a:ext>
            </a:extLst>
          </p:cNvPr>
          <p:cNvSpPr>
            <a:spLocks noGrp="1"/>
          </p:cNvSpPr>
          <p:nvPr>
            <p:ph type="title"/>
          </p:nvPr>
        </p:nvSpPr>
        <p:spPr>
          <a:xfrm>
            <a:off x="1752600" y="1524000"/>
            <a:ext cx="7162800" cy="762000"/>
          </a:xfrm>
        </p:spPr>
        <p:txBody>
          <a:bodyPr/>
          <a:lstStyle/>
          <a:p>
            <a:r>
              <a:rPr lang="en-US" sz="4400" dirty="0"/>
              <a:t>Applying for Positions</a:t>
            </a:r>
          </a:p>
        </p:txBody>
      </p:sp>
      <p:sp>
        <p:nvSpPr>
          <p:cNvPr id="4" name="Arrow: Right 3" descr="Arrow left to right to show flow of process boxes">
            <a:extLst>
              <a:ext uri="{FF2B5EF4-FFF2-40B4-BE49-F238E27FC236}">
                <a16:creationId xmlns:a16="http://schemas.microsoft.com/office/drawing/2014/main" id="{1A2029E3-30F7-4CB1-97FE-05BE05576E26}"/>
              </a:ext>
            </a:extLst>
          </p:cNvPr>
          <p:cNvSpPr/>
          <p:nvPr/>
        </p:nvSpPr>
        <p:spPr>
          <a:xfrm>
            <a:off x="2114762" y="2362200"/>
            <a:ext cx="5828874" cy="4114800"/>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 name="Freeform: Shape 4" descr="Process 1: Search for positions by keywords and/or location&#10;">
            <a:extLst>
              <a:ext uri="{FF2B5EF4-FFF2-40B4-BE49-F238E27FC236}">
                <a16:creationId xmlns:a16="http://schemas.microsoft.com/office/drawing/2014/main" id="{162482D2-7F68-44F1-8DDA-FAFEE6059B86}"/>
              </a:ext>
            </a:extLst>
          </p:cNvPr>
          <p:cNvSpPr/>
          <p:nvPr/>
        </p:nvSpPr>
        <p:spPr>
          <a:xfrm>
            <a:off x="1603882" y="3596640"/>
            <a:ext cx="1650755" cy="1645920"/>
          </a:xfrm>
          <a:custGeom>
            <a:avLst/>
            <a:gdLst>
              <a:gd name="connsiteX0" fmla="*/ 0 w 1650755"/>
              <a:gd name="connsiteY0" fmla="*/ 274325 h 1645920"/>
              <a:gd name="connsiteX1" fmla="*/ 274325 w 1650755"/>
              <a:gd name="connsiteY1" fmla="*/ 0 h 1645920"/>
              <a:gd name="connsiteX2" fmla="*/ 1376430 w 1650755"/>
              <a:gd name="connsiteY2" fmla="*/ 0 h 1645920"/>
              <a:gd name="connsiteX3" fmla="*/ 1650755 w 1650755"/>
              <a:gd name="connsiteY3" fmla="*/ 274325 h 1645920"/>
              <a:gd name="connsiteX4" fmla="*/ 1650755 w 1650755"/>
              <a:gd name="connsiteY4" fmla="*/ 1371595 h 1645920"/>
              <a:gd name="connsiteX5" fmla="*/ 1376430 w 1650755"/>
              <a:gd name="connsiteY5" fmla="*/ 1645920 h 1645920"/>
              <a:gd name="connsiteX6" fmla="*/ 274325 w 1650755"/>
              <a:gd name="connsiteY6" fmla="*/ 1645920 h 1645920"/>
              <a:gd name="connsiteX7" fmla="*/ 0 w 1650755"/>
              <a:gd name="connsiteY7" fmla="*/ 1371595 h 1645920"/>
              <a:gd name="connsiteX8" fmla="*/ 0 w 1650755"/>
              <a:gd name="connsiteY8" fmla="*/ 274325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0755" h="1645920">
                <a:moveTo>
                  <a:pt x="0" y="274325"/>
                </a:moveTo>
                <a:cubicBezTo>
                  <a:pt x="0" y="122819"/>
                  <a:pt x="122819" y="0"/>
                  <a:pt x="274325" y="0"/>
                </a:cubicBezTo>
                <a:lnTo>
                  <a:pt x="1376430" y="0"/>
                </a:lnTo>
                <a:cubicBezTo>
                  <a:pt x="1527936" y="0"/>
                  <a:pt x="1650755" y="122819"/>
                  <a:pt x="1650755" y="274325"/>
                </a:cubicBezTo>
                <a:lnTo>
                  <a:pt x="1650755" y="1371595"/>
                </a:lnTo>
                <a:cubicBezTo>
                  <a:pt x="1650755" y="1523101"/>
                  <a:pt x="1527936" y="1645920"/>
                  <a:pt x="1376430" y="1645920"/>
                </a:cubicBezTo>
                <a:lnTo>
                  <a:pt x="274325" y="1645920"/>
                </a:lnTo>
                <a:cubicBezTo>
                  <a:pt x="122819" y="1645920"/>
                  <a:pt x="0" y="1523101"/>
                  <a:pt x="0" y="1371595"/>
                </a:cubicBezTo>
                <a:lnTo>
                  <a:pt x="0" y="27432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927" tIns="148927" rIns="148927" bIns="148927" numCol="1" spcCol="1270" anchor="ctr" anchorCtr="0">
            <a:noAutofit/>
          </a:bodyPr>
          <a:lstStyle/>
          <a:p>
            <a:pPr marL="0" lvl="0" indent="0" algn="ctr" defTabSz="800100">
              <a:lnSpc>
                <a:spcPct val="90000"/>
              </a:lnSpc>
              <a:spcBef>
                <a:spcPct val="0"/>
              </a:spcBef>
              <a:spcAft>
                <a:spcPct val="35000"/>
              </a:spcAft>
              <a:buNone/>
            </a:pPr>
            <a:r>
              <a:rPr lang="en-US" sz="1800" b="1" kern="1200" dirty="0"/>
              <a:t>Search for positions by keywords and/or location</a:t>
            </a:r>
          </a:p>
        </p:txBody>
      </p:sp>
      <p:sp>
        <p:nvSpPr>
          <p:cNvPr id="7" name="Freeform: Shape 6" descr="Process 2: Select position you are interested in&#10;">
            <a:extLst>
              <a:ext uri="{FF2B5EF4-FFF2-40B4-BE49-F238E27FC236}">
                <a16:creationId xmlns:a16="http://schemas.microsoft.com/office/drawing/2014/main" id="{4E2817D3-AB15-45A8-8702-923DB88669D3}"/>
              </a:ext>
            </a:extLst>
          </p:cNvPr>
          <p:cNvSpPr/>
          <p:nvPr/>
        </p:nvSpPr>
        <p:spPr>
          <a:xfrm>
            <a:off x="3337175" y="3596640"/>
            <a:ext cx="1650755" cy="1645920"/>
          </a:xfrm>
          <a:custGeom>
            <a:avLst/>
            <a:gdLst>
              <a:gd name="connsiteX0" fmla="*/ 0 w 1650755"/>
              <a:gd name="connsiteY0" fmla="*/ 274325 h 1645920"/>
              <a:gd name="connsiteX1" fmla="*/ 274325 w 1650755"/>
              <a:gd name="connsiteY1" fmla="*/ 0 h 1645920"/>
              <a:gd name="connsiteX2" fmla="*/ 1376430 w 1650755"/>
              <a:gd name="connsiteY2" fmla="*/ 0 h 1645920"/>
              <a:gd name="connsiteX3" fmla="*/ 1650755 w 1650755"/>
              <a:gd name="connsiteY3" fmla="*/ 274325 h 1645920"/>
              <a:gd name="connsiteX4" fmla="*/ 1650755 w 1650755"/>
              <a:gd name="connsiteY4" fmla="*/ 1371595 h 1645920"/>
              <a:gd name="connsiteX5" fmla="*/ 1376430 w 1650755"/>
              <a:gd name="connsiteY5" fmla="*/ 1645920 h 1645920"/>
              <a:gd name="connsiteX6" fmla="*/ 274325 w 1650755"/>
              <a:gd name="connsiteY6" fmla="*/ 1645920 h 1645920"/>
              <a:gd name="connsiteX7" fmla="*/ 0 w 1650755"/>
              <a:gd name="connsiteY7" fmla="*/ 1371595 h 1645920"/>
              <a:gd name="connsiteX8" fmla="*/ 0 w 1650755"/>
              <a:gd name="connsiteY8" fmla="*/ 274325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0755" h="1645920">
                <a:moveTo>
                  <a:pt x="0" y="274325"/>
                </a:moveTo>
                <a:cubicBezTo>
                  <a:pt x="0" y="122819"/>
                  <a:pt x="122819" y="0"/>
                  <a:pt x="274325" y="0"/>
                </a:cubicBezTo>
                <a:lnTo>
                  <a:pt x="1376430" y="0"/>
                </a:lnTo>
                <a:cubicBezTo>
                  <a:pt x="1527936" y="0"/>
                  <a:pt x="1650755" y="122819"/>
                  <a:pt x="1650755" y="274325"/>
                </a:cubicBezTo>
                <a:lnTo>
                  <a:pt x="1650755" y="1371595"/>
                </a:lnTo>
                <a:cubicBezTo>
                  <a:pt x="1650755" y="1523101"/>
                  <a:pt x="1527936" y="1645920"/>
                  <a:pt x="1376430" y="1645920"/>
                </a:cubicBezTo>
                <a:lnTo>
                  <a:pt x="274325" y="1645920"/>
                </a:lnTo>
                <a:cubicBezTo>
                  <a:pt x="122819" y="1645920"/>
                  <a:pt x="0" y="1523101"/>
                  <a:pt x="0" y="1371595"/>
                </a:cubicBezTo>
                <a:lnTo>
                  <a:pt x="0" y="27432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927" tIns="148927" rIns="148927" bIns="148927" numCol="1" spcCol="1270" anchor="ctr" anchorCtr="0">
            <a:noAutofit/>
          </a:bodyPr>
          <a:lstStyle/>
          <a:p>
            <a:pPr marL="0" lvl="0" indent="0" algn="ctr" defTabSz="800100">
              <a:lnSpc>
                <a:spcPct val="90000"/>
              </a:lnSpc>
              <a:spcBef>
                <a:spcPct val="0"/>
              </a:spcBef>
              <a:spcAft>
                <a:spcPct val="35000"/>
              </a:spcAft>
              <a:buNone/>
            </a:pPr>
            <a:r>
              <a:rPr lang="en-US" sz="1800" b="1" kern="1200" dirty="0"/>
              <a:t>Select position you are interested in</a:t>
            </a:r>
          </a:p>
        </p:txBody>
      </p:sp>
      <p:sp>
        <p:nvSpPr>
          <p:cNvPr id="10" name="Freeform: Shape 9" descr="Process 3: Submit resume and required documents&#10;">
            <a:extLst>
              <a:ext uri="{FF2B5EF4-FFF2-40B4-BE49-F238E27FC236}">
                <a16:creationId xmlns:a16="http://schemas.microsoft.com/office/drawing/2014/main" id="{5A08B028-0A43-4AEE-9132-47A92FAD7532}"/>
              </a:ext>
            </a:extLst>
          </p:cNvPr>
          <p:cNvSpPr/>
          <p:nvPr/>
        </p:nvSpPr>
        <p:spPr>
          <a:xfrm>
            <a:off x="5070468" y="3596640"/>
            <a:ext cx="1650755" cy="1645920"/>
          </a:xfrm>
          <a:custGeom>
            <a:avLst/>
            <a:gdLst>
              <a:gd name="connsiteX0" fmla="*/ 0 w 1650755"/>
              <a:gd name="connsiteY0" fmla="*/ 274325 h 1645920"/>
              <a:gd name="connsiteX1" fmla="*/ 274325 w 1650755"/>
              <a:gd name="connsiteY1" fmla="*/ 0 h 1645920"/>
              <a:gd name="connsiteX2" fmla="*/ 1376430 w 1650755"/>
              <a:gd name="connsiteY2" fmla="*/ 0 h 1645920"/>
              <a:gd name="connsiteX3" fmla="*/ 1650755 w 1650755"/>
              <a:gd name="connsiteY3" fmla="*/ 274325 h 1645920"/>
              <a:gd name="connsiteX4" fmla="*/ 1650755 w 1650755"/>
              <a:gd name="connsiteY4" fmla="*/ 1371595 h 1645920"/>
              <a:gd name="connsiteX5" fmla="*/ 1376430 w 1650755"/>
              <a:gd name="connsiteY5" fmla="*/ 1645920 h 1645920"/>
              <a:gd name="connsiteX6" fmla="*/ 274325 w 1650755"/>
              <a:gd name="connsiteY6" fmla="*/ 1645920 h 1645920"/>
              <a:gd name="connsiteX7" fmla="*/ 0 w 1650755"/>
              <a:gd name="connsiteY7" fmla="*/ 1371595 h 1645920"/>
              <a:gd name="connsiteX8" fmla="*/ 0 w 1650755"/>
              <a:gd name="connsiteY8" fmla="*/ 274325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0755" h="1645920">
                <a:moveTo>
                  <a:pt x="0" y="274325"/>
                </a:moveTo>
                <a:cubicBezTo>
                  <a:pt x="0" y="122819"/>
                  <a:pt x="122819" y="0"/>
                  <a:pt x="274325" y="0"/>
                </a:cubicBezTo>
                <a:lnTo>
                  <a:pt x="1376430" y="0"/>
                </a:lnTo>
                <a:cubicBezTo>
                  <a:pt x="1527936" y="0"/>
                  <a:pt x="1650755" y="122819"/>
                  <a:pt x="1650755" y="274325"/>
                </a:cubicBezTo>
                <a:lnTo>
                  <a:pt x="1650755" y="1371595"/>
                </a:lnTo>
                <a:cubicBezTo>
                  <a:pt x="1650755" y="1523101"/>
                  <a:pt x="1527936" y="1645920"/>
                  <a:pt x="1376430" y="1645920"/>
                </a:cubicBezTo>
                <a:lnTo>
                  <a:pt x="274325" y="1645920"/>
                </a:lnTo>
                <a:cubicBezTo>
                  <a:pt x="122819" y="1645920"/>
                  <a:pt x="0" y="1523101"/>
                  <a:pt x="0" y="1371595"/>
                </a:cubicBezTo>
                <a:lnTo>
                  <a:pt x="0" y="27432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927" tIns="148927" rIns="148927" bIns="148927" numCol="1" spcCol="1270" anchor="ctr" anchorCtr="0">
            <a:noAutofit/>
          </a:bodyPr>
          <a:lstStyle/>
          <a:p>
            <a:pPr marL="0" lvl="0" indent="0" algn="ctr" defTabSz="800100">
              <a:lnSpc>
                <a:spcPct val="90000"/>
              </a:lnSpc>
              <a:spcBef>
                <a:spcPct val="0"/>
              </a:spcBef>
              <a:spcAft>
                <a:spcPct val="35000"/>
              </a:spcAft>
              <a:buNone/>
            </a:pPr>
            <a:r>
              <a:rPr lang="en-US" sz="1800" b="1" kern="1200" dirty="0"/>
              <a:t>Submit resume and required documents</a:t>
            </a:r>
          </a:p>
        </p:txBody>
      </p:sp>
      <p:sp>
        <p:nvSpPr>
          <p:cNvPr id="11" name="Freeform: Shape 10" descr="Process 4: Sent to agency site to complete application">
            <a:extLst>
              <a:ext uri="{FF2B5EF4-FFF2-40B4-BE49-F238E27FC236}">
                <a16:creationId xmlns:a16="http://schemas.microsoft.com/office/drawing/2014/main" id="{B8D559C3-C3C5-4EF5-A4A6-3B1C40C90940}"/>
              </a:ext>
            </a:extLst>
          </p:cNvPr>
          <p:cNvSpPr/>
          <p:nvPr/>
        </p:nvSpPr>
        <p:spPr>
          <a:xfrm>
            <a:off x="6803761" y="3596640"/>
            <a:ext cx="1650755" cy="1645920"/>
          </a:xfrm>
          <a:custGeom>
            <a:avLst/>
            <a:gdLst>
              <a:gd name="connsiteX0" fmla="*/ 0 w 1650755"/>
              <a:gd name="connsiteY0" fmla="*/ 274325 h 1645920"/>
              <a:gd name="connsiteX1" fmla="*/ 274325 w 1650755"/>
              <a:gd name="connsiteY1" fmla="*/ 0 h 1645920"/>
              <a:gd name="connsiteX2" fmla="*/ 1376430 w 1650755"/>
              <a:gd name="connsiteY2" fmla="*/ 0 h 1645920"/>
              <a:gd name="connsiteX3" fmla="*/ 1650755 w 1650755"/>
              <a:gd name="connsiteY3" fmla="*/ 274325 h 1645920"/>
              <a:gd name="connsiteX4" fmla="*/ 1650755 w 1650755"/>
              <a:gd name="connsiteY4" fmla="*/ 1371595 h 1645920"/>
              <a:gd name="connsiteX5" fmla="*/ 1376430 w 1650755"/>
              <a:gd name="connsiteY5" fmla="*/ 1645920 h 1645920"/>
              <a:gd name="connsiteX6" fmla="*/ 274325 w 1650755"/>
              <a:gd name="connsiteY6" fmla="*/ 1645920 h 1645920"/>
              <a:gd name="connsiteX7" fmla="*/ 0 w 1650755"/>
              <a:gd name="connsiteY7" fmla="*/ 1371595 h 1645920"/>
              <a:gd name="connsiteX8" fmla="*/ 0 w 1650755"/>
              <a:gd name="connsiteY8" fmla="*/ 274325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0755" h="1645920">
                <a:moveTo>
                  <a:pt x="0" y="274325"/>
                </a:moveTo>
                <a:cubicBezTo>
                  <a:pt x="0" y="122819"/>
                  <a:pt x="122819" y="0"/>
                  <a:pt x="274325" y="0"/>
                </a:cubicBezTo>
                <a:lnTo>
                  <a:pt x="1376430" y="0"/>
                </a:lnTo>
                <a:cubicBezTo>
                  <a:pt x="1527936" y="0"/>
                  <a:pt x="1650755" y="122819"/>
                  <a:pt x="1650755" y="274325"/>
                </a:cubicBezTo>
                <a:lnTo>
                  <a:pt x="1650755" y="1371595"/>
                </a:lnTo>
                <a:cubicBezTo>
                  <a:pt x="1650755" y="1523101"/>
                  <a:pt x="1527936" y="1645920"/>
                  <a:pt x="1376430" y="1645920"/>
                </a:cubicBezTo>
                <a:lnTo>
                  <a:pt x="274325" y="1645920"/>
                </a:lnTo>
                <a:cubicBezTo>
                  <a:pt x="122819" y="1645920"/>
                  <a:pt x="0" y="1523101"/>
                  <a:pt x="0" y="1371595"/>
                </a:cubicBezTo>
                <a:lnTo>
                  <a:pt x="0" y="27432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927" tIns="148927" rIns="148927" bIns="148927" numCol="1" spcCol="1270" anchor="ctr" anchorCtr="0">
            <a:noAutofit/>
          </a:bodyPr>
          <a:lstStyle/>
          <a:p>
            <a:pPr marL="0" lvl="0" indent="0" algn="ctr" defTabSz="800100">
              <a:lnSpc>
                <a:spcPct val="90000"/>
              </a:lnSpc>
              <a:spcBef>
                <a:spcPct val="0"/>
              </a:spcBef>
              <a:spcAft>
                <a:spcPct val="35000"/>
              </a:spcAft>
              <a:buNone/>
            </a:pPr>
            <a:r>
              <a:rPr lang="en-US" sz="1800" b="1" kern="1200" dirty="0"/>
              <a:t>Sent to agency site to complete application</a:t>
            </a:r>
          </a:p>
        </p:txBody>
      </p:sp>
      <p:sp>
        <p:nvSpPr>
          <p:cNvPr id="2" name="Slide Number Placeholder 1">
            <a:extLst>
              <a:ext uri="{FF2B5EF4-FFF2-40B4-BE49-F238E27FC236}">
                <a16:creationId xmlns:a16="http://schemas.microsoft.com/office/drawing/2014/main" id="{E30145E8-D18A-4B32-ACA3-C1AE78079ABA}"/>
              </a:ext>
            </a:extLst>
          </p:cNvPr>
          <p:cNvSpPr>
            <a:spLocks noGrp="1"/>
          </p:cNvSpPr>
          <p:nvPr>
            <p:ph type="sldNum" sz="quarter" idx="10"/>
          </p:nvPr>
        </p:nvSpPr>
        <p:spPr/>
        <p:txBody>
          <a:bodyPr/>
          <a:lstStyle/>
          <a:p>
            <a:fld id="{1F80CC01-367E-4D45-A4C8-C263FE36BEE2}" type="slidenum">
              <a:rPr lang="en-US" altLang="en-US" smtClean="0"/>
              <a:pPr/>
              <a:t>28</a:t>
            </a:fld>
            <a:endParaRPr lang="en-US" altLang="en-US"/>
          </a:p>
        </p:txBody>
      </p:sp>
    </p:spTree>
    <p:custDataLst>
      <p:tags r:id="rId1"/>
    </p:custDataLst>
    <p:extLst>
      <p:ext uri="{BB962C8B-B14F-4D97-AF65-F5344CB8AC3E}">
        <p14:creationId xmlns:p14="http://schemas.microsoft.com/office/powerpoint/2010/main" val="2154471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C12FCA-65CC-4598-B9EC-AA3258F037C1}"/>
              </a:ext>
            </a:extLst>
          </p:cNvPr>
          <p:cNvSpPr>
            <a:spLocks noGrp="1"/>
          </p:cNvSpPr>
          <p:nvPr>
            <p:ph type="title"/>
          </p:nvPr>
        </p:nvSpPr>
        <p:spPr/>
        <p:txBody>
          <a:bodyPr/>
          <a:lstStyle/>
          <a:p>
            <a:r>
              <a:rPr lang="en-US" dirty="0"/>
              <a:t>Job Announcement Page</a:t>
            </a:r>
          </a:p>
        </p:txBody>
      </p:sp>
      <p:pic>
        <p:nvPicPr>
          <p:cNvPr id="6" name="Picture 5" descr="Screenshot of USAJOBS announcement page with top item &quot;Internal Revenue Agent (Indian Tribal Government Specialist)">
            <a:extLst>
              <a:ext uri="{FF2B5EF4-FFF2-40B4-BE49-F238E27FC236}">
                <a16:creationId xmlns:a16="http://schemas.microsoft.com/office/drawing/2014/main" id="{6904650C-EB58-44B0-8B93-21CB4BEF8C38}"/>
              </a:ext>
            </a:extLst>
          </p:cNvPr>
          <p:cNvPicPr>
            <a:picLocks noChangeAspect="1"/>
          </p:cNvPicPr>
          <p:nvPr/>
        </p:nvPicPr>
        <p:blipFill>
          <a:blip r:embed="rId3"/>
          <a:stretch>
            <a:fillRect/>
          </a:stretch>
        </p:blipFill>
        <p:spPr>
          <a:xfrm>
            <a:off x="1033989" y="381413"/>
            <a:ext cx="8106201" cy="5684107"/>
          </a:xfrm>
          <a:prstGeom prst="rect">
            <a:avLst/>
          </a:prstGeom>
        </p:spPr>
      </p:pic>
      <p:sp>
        <p:nvSpPr>
          <p:cNvPr id="7" name="Arrow: Right 6" descr="Arrow pointing to the job announcement which is a hyperlinklll">
            <a:extLst>
              <a:ext uri="{FF2B5EF4-FFF2-40B4-BE49-F238E27FC236}">
                <a16:creationId xmlns:a16="http://schemas.microsoft.com/office/drawing/2014/main" id="{0D520F9D-27E2-44F7-B925-05EF4BDA39D1}"/>
              </a:ext>
            </a:extLst>
          </p:cNvPr>
          <p:cNvSpPr/>
          <p:nvPr/>
        </p:nvSpPr>
        <p:spPr>
          <a:xfrm rot="10800000">
            <a:off x="4660288" y="2667000"/>
            <a:ext cx="1347424" cy="33690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02FE1225-27DB-4D31-93AD-5904CD53CE62}"/>
              </a:ext>
            </a:extLst>
          </p:cNvPr>
          <p:cNvSpPr>
            <a:spLocks noGrp="1"/>
          </p:cNvSpPr>
          <p:nvPr>
            <p:ph type="sldNum" sz="quarter" idx="10"/>
          </p:nvPr>
        </p:nvSpPr>
        <p:spPr/>
        <p:txBody>
          <a:bodyPr/>
          <a:lstStyle/>
          <a:p>
            <a:fld id="{1F80CC01-367E-4D45-A4C8-C263FE36BEE2}" type="slidenum">
              <a:rPr lang="en-US" altLang="en-US" smtClean="0"/>
              <a:pPr/>
              <a:t>29</a:t>
            </a:fld>
            <a:endParaRPr lang="en-US" altLang="en-US"/>
          </a:p>
        </p:txBody>
      </p:sp>
    </p:spTree>
    <p:custDataLst>
      <p:tags r:id="rId1"/>
    </p:custDataLst>
    <p:extLst>
      <p:ext uri="{BB962C8B-B14F-4D97-AF65-F5344CB8AC3E}">
        <p14:creationId xmlns:p14="http://schemas.microsoft.com/office/powerpoint/2010/main" val="1665397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912BD-FA5D-4E11-B2F9-96136C43A835}"/>
              </a:ext>
            </a:extLst>
          </p:cNvPr>
          <p:cNvSpPr>
            <a:spLocks noGrp="1"/>
          </p:cNvSpPr>
          <p:nvPr>
            <p:ph type="title"/>
          </p:nvPr>
        </p:nvSpPr>
        <p:spPr/>
        <p:txBody>
          <a:bodyPr/>
          <a:lstStyle/>
          <a:p>
            <a:r>
              <a:rPr lang="en-US" dirty="0"/>
              <a:t>Question 1</a:t>
            </a:r>
          </a:p>
        </p:txBody>
      </p:sp>
      <p:sp>
        <p:nvSpPr>
          <p:cNvPr id="6" name="Content Placeholder 5">
            <a:extLst>
              <a:ext uri="{FF2B5EF4-FFF2-40B4-BE49-F238E27FC236}">
                <a16:creationId xmlns:a16="http://schemas.microsoft.com/office/drawing/2014/main" id="{AAEBC02B-F8B4-4D02-A529-DB88F82F41AF}"/>
              </a:ext>
            </a:extLst>
          </p:cNvPr>
          <p:cNvSpPr>
            <a:spLocks noGrp="1"/>
          </p:cNvSpPr>
          <p:nvPr>
            <p:ph idx="1"/>
          </p:nvPr>
        </p:nvSpPr>
        <p:spPr>
          <a:xfrm>
            <a:off x="1447800" y="1600200"/>
            <a:ext cx="7162800" cy="4572000"/>
          </a:xfrm>
        </p:spPr>
        <p:txBody>
          <a:bodyPr/>
          <a:lstStyle/>
          <a:p>
            <a:pPr marL="0" indent="0">
              <a:buNone/>
            </a:pPr>
            <a:r>
              <a:rPr lang="en-US" dirty="0"/>
              <a:t>When was the last time you used USAJOBS?</a:t>
            </a:r>
          </a:p>
          <a:p>
            <a:pPr lvl="1"/>
            <a:r>
              <a:rPr lang="en-US" dirty="0"/>
              <a:t>Click       for - within the past year</a:t>
            </a:r>
          </a:p>
          <a:p>
            <a:pPr lvl="1"/>
            <a:r>
              <a:rPr lang="en-US" dirty="0"/>
              <a:t>Click       for - over a year ago</a:t>
            </a:r>
          </a:p>
          <a:p>
            <a:pPr lvl="1"/>
            <a:r>
              <a:rPr lang="en-US" dirty="0"/>
              <a:t>Click       for - never </a:t>
            </a:r>
          </a:p>
        </p:txBody>
      </p:sp>
      <p:pic>
        <p:nvPicPr>
          <p:cNvPr id="7" name="Picture 6" descr="Select green check mark to respond yes to within the past year">
            <a:extLst>
              <a:ext uri="{FF2B5EF4-FFF2-40B4-BE49-F238E27FC236}">
                <a16:creationId xmlns:a16="http://schemas.microsoft.com/office/drawing/2014/main" id="{AFCF2A38-EFA9-42FC-84A0-F1DE1BF5B8D8}"/>
              </a:ext>
            </a:extLst>
          </p:cNvPr>
          <p:cNvPicPr>
            <a:picLocks noChangeAspect="1"/>
          </p:cNvPicPr>
          <p:nvPr/>
        </p:nvPicPr>
        <p:blipFill rotWithShape="1">
          <a:blip r:embed="rId3">
            <a:extLst>
              <a:ext uri="{28A0092B-C50C-407E-A947-70E740481C1C}">
                <a14:useLocalDpi xmlns:a14="http://schemas.microsoft.com/office/drawing/2010/main" val="0"/>
              </a:ext>
            </a:extLst>
          </a:blip>
          <a:srcRect l="6188" t="10416" r="69059" b="16667"/>
          <a:stretch/>
        </p:blipFill>
        <p:spPr>
          <a:xfrm>
            <a:off x="3000675" y="2837850"/>
            <a:ext cx="609600" cy="533400"/>
          </a:xfrm>
          <a:prstGeom prst="rect">
            <a:avLst/>
          </a:prstGeom>
        </p:spPr>
      </p:pic>
      <p:pic>
        <p:nvPicPr>
          <p:cNvPr id="8" name="Picture 7" descr="Select red X to respond No never">
            <a:extLst>
              <a:ext uri="{FF2B5EF4-FFF2-40B4-BE49-F238E27FC236}">
                <a16:creationId xmlns:a16="http://schemas.microsoft.com/office/drawing/2014/main" id="{73C7E912-C5D4-47B8-9C05-0698CEF4A445}"/>
              </a:ext>
            </a:extLst>
          </p:cNvPr>
          <p:cNvPicPr>
            <a:picLocks noChangeAspect="1"/>
          </p:cNvPicPr>
          <p:nvPr/>
        </p:nvPicPr>
        <p:blipFill rotWithShape="1">
          <a:blip r:embed="rId4">
            <a:extLst>
              <a:ext uri="{28A0092B-C50C-407E-A947-70E740481C1C}">
                <a14:useLocalDpi xmlns:a14="http://schemas.microsoft.com/office/drawing/2010/main" val="0"/>
              </a:ext>
            </a:extLst>
          </a:blip>
          <a:srcRect l="7115" t="12508" r="73092" b="23731"/>
          <a:stretch/>
        </p:blipFill>
        <p:spPr>
          <a:xfrm>
            <a:off x="3076875" y="4057049"/>
            <a:ext cx="457200" cy="533401"/>
          </a:xfrm>
          <a:prstGeom prst="rect">
            <a:avLst/>
          </a:prstGeom>
        </p:spPr>
      </p:pic>
      <p:pic>
        <p:nvPicPr>
          <p:cNvPr id="9" name="Picture 8" descr="Select the smiley face for over a year ago">
            <a:extLst>
              <a:ext uri="{FF2B5EF4-FFF2-40B4-BE49-F238E27FC236}">
                <a16:creationId xmlns:a16="http://schemas.microsoft.com/office/drawing/2014/main" id="{3204E543-5313-4510-9786-727CF79575F4}"/>
              </a:ext>
            </a:extLst>
          </p:cNvPr>
          <p:cNvPicPr>
            <a:picLocks noChangeAspect="1"/>
          </p:cNvPicPr>
          <p:nvPr/>
        </p:nvPicPr>
        <p:blipFill rotWithShape="1">
          <a:blip r:embed="rId5"/>
          <a:srcRect t="14539" r="81718" b="23404"/>
          <a:stretch/>
        </p:blipFill>
        <p:spPr>
          <a:xfrm>
            <a:off x="3000675" y="3485549"/>
            <a:ext cx="609600" cy="533401"/>
          </a:xfrm>
          <a:prstGeom prst="rect">
            <a:avLst/>
          </a:prstGeom>
        </p:spPr>
      </p:pic>
      <p:sp>
        <p:nvSpPr>
          <p:cNvPr id="2" name="Slide Number Placeholder 1">
            <a:extLst>
              <a:ext uri="{FF2B5EF4-FFF2-40B4-BE49-F238E27FC236}">
                <a16:creationId xmlns:a16="http://schemas.microsoft.com/office/drawing/2014/main" id="{36B86216-11A8-44A9-8957-342FF6626F8F}"/>
              </a:ext>
            </a:extLst>
          </p:cNvPr>
          <p:cNvSpPr>
            <a:spLocks noGrp="1"/>
          </p:cNvSpPr>
          <p:nvPr>
            <p:ph type="sldNum" sz="quarter" idx="10"/>
          </p:nvPr>
        </p:nvSpPr>
        <p:spPr/>
        <p:txBody>
          <a:bodyPr/>
          <a:lstStyle/>
          <a:p>
            <a:fld id="{35129C87-C1B8-4787-BECB-1677B05FF319}" type="slidenum">
              <a:rPr lang="en-US" altLang="en-US" smtClean="0"/>
              <a:pPr/>
              <a:t>3</a:t>
            </a:fld>
            <a:endParaRPr lang="en-US" altLang="en-US"/>
          </a:p>
        </p:txBody>
      </p:sp>
    </p:spTree>
    <p:custDataLst>
      <p:tags r:id="rId1"/>
    </p:custDataLst>
    <p:extLst>
      <p:ext uri="{BB962C8B-B14F-4D97-AF65-F5344CB8AC3E}">
        <p14:creationId xmlns:p14="http://schemas.microsoft.com/office/powerpoint/2010/main" val="1256043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FC48E1-2BF4-4CF7-B8BC-82DA7B6FB6F7}"/>
              </a:ext>
            </a:extLst>
          </p:cNvPr>
          <p:cNvSpPr>
            <a:spLocks noGrp="1"/>
          </p:cNvSpPr>
          <p:nvPr>
            <p:ph type="title"/>
          </p:nvPr>
        </p:nvSpPr>
        <p:spPr/>
        <p:txBody>
          <a:bodyPr/>
          <a:lstStyle/>
          <a:p>
            <a:r>
              <a:rPr lang="en-US" dirty="0"/>
              <a:t>Position overview</a:t>
            </a:r>
          </a:p>
        </p:txBody>
      </p:sp>
      <p:pic>
        <p:nvPicPr>
          <p:cNvPr id="5" name="Picture 4" descr="Screenshot of position overview with information on Opening/closing date, Pay scale, Appointment type (Permanent), Service, Salary, Work Schedule and Locations.  Button to the right to &quot;Apply&quot;">
            <a:extLst>
              <a:ext uri="{FF2B5EF4-FFF2-40B4-BE49-F238E27FC236}">
                <a16:creationId xmlns:a16="http://schemas.microsoft.com/office/drawing/2014/main" id="{301EE778-FF36-4309-84E8-40FA10BC4398}"/>
              </a:ext>
            </a:extLst>
          </p:cNvPr>
          <p:cNvPicPr>
            <a:picLocks noChangeAspect="1"/>
          </p:cNvPicPr>
          <p:nvPr/>
        </p:nvPicPr>
        <p:blipFill>
          <a:blip r:embed="rId3"/>
          <a:stretch>
            <a:fillRect/>
          </a:stretch>
        </p:blipFill>
        <p:spPr>
          <a:xfrm>
            <a:off x="997361" y="457200"/>
            <a:ext cx="8146639" cy="5105400"/>
          </a:xfrm>
          <a:prstGeom prst="rect">
            <a:avLst/>
          </a:prstGeom>
        </p:spPr>
      </p:pic>
      <p:sp>
        <p:nvSpPr>
          <p:cNvPr id="2" name="Slide Number Placeholder 1">
            <a:extLst>
              <a:ext uri="{FF2B5EF4-FFF2-40B4-BE49-F238E27FC236}">
                <a16:creationId xmlns:a16="http://schemas.microsoft.com/office/drawing/2014/main" id="{E8FBF704-1F1C-4E47-AC60-58BFFC629054}"/>
              </a:ext>
            </a:extLst>
          </p:cNvPr>
          <p:cNvSpPr>
            <a:spLocks noGrp="1"/>
          </p:cNvSpPr>
          <p:nvPr>
            <p:ph type="sldNum" sz="quarter" idx="10"/>
          </p:nvPr>
        </p:nvSpPr>
        <p:spPr/>
        <p:txBody>
          <a:bodyPr/>
          <a:lstStyle/>
          <a:p>
            <a:fld id="{1F80CC01-367E-4D45-A4C8-C263FE36BEE2}" type="slidenum">
              <a:rPr lang="en-US" altLang="en-US" smtClean="0"/>
              <a:pPr/>
              <a:t>30</a:t>
            </a:fld>
            <a:endParaRPr lang="en-US" altLang="en-US"/>
          </a:p>
        </p:txBody>
      </p:sp>
    </p:spTree>
    <p:custDataLst>
      <p:tags r:id="rId1"/>
    </p:custDataLst>
    <p:extLst>
      <p:ext uri="{BB962C8B-B14F-4D97-AF65-F5344CB8AC3E}">
        <p14:creationId xmlns:p14="http://schemas.microsoft.com/office/powerpoint/2010/main" val="2817680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045BA-9862-4604-8607-D6AF66EB390E}"/>
              </a:ext>
            </a:extLst>
          </p:cNvPr>
          <p:cNvSpPr>
            <a:spLocks noGrp="1"/>
          </p:cNvSpPr>
          <p:nvPr>
            <p:ph type="title"/>
          </p:nvPr>
        </p:nvSpPr>
        <p:spPr>
          <a:xfrm>
            <a:off x="1143000" y="990600"/>
            <a:ext cx="7467600" cy="457200"/>
          </a:xfrm>
        </p:spPr>
        <p:txBody>
          <a:bodyPr/>
          <a:lstStyle/>
          <a:p>
            <a:r>
              <a:rPr lang="en-US" dirty="0"/>
              <a:t>Duties</a:t>
            </a:r>
          </a:p>
        </p:txBody>
      </p:sp>
      <p:sp>
        <p:nvSpPr>
          <p:cNvPr id="4" name="Content Placeholder 3">
            <a:extLst>
              <a:ext uri="{FF2B5EF4-FFF2-40B4-BE49-F238E27FC236}">
                <a16:creationId xmlns:a16="http://schemas.microsoft.com/office/drawing/2014/main" id="{EE46C608-CE2F-4963-B888-9A7B84F454A3}"/>
              </a:ext>
            </a:extLst>
          </p:cNvPr>
          <p:cNvSpPr>
            <a:spLocks noGrp="1"/>
          </p:cNvSpPr>
          <p:nvPr>
            <p:ph idx="1"/>
          </p:nvPr>
        </p:nvSpPr>
        <p:spPr>
          <a:xfrm>
            <a:off x="1143000" y="1600200"/>
            <a:ext cx="7467600" cy="4724400"/>
          </a:xfrm>
        </p:spPr>
        <p:txBody>
          <a:bodyPr/>
          <a:lstStyle/>
          <a:p>
            <a:pPr marL="0" indent="0">
              <a:buNone/>
            </a:pPr>
            <a:r>
              <a:rPr lang="en-US" sz="1600" b="1" dirty="0"/>
              <a:t>Summary</a:t>
            </a:r>
            <a:endParaRPr lang="en-US" b="1" dirty="0"/>
          </a:p>
          <a:p>
            <a:pPr marL="0" indent="0">
              <a:buNone/>
            </a:pPr>
            <a:r>
              <a:rPr lang="en-US" sz="1400" b="1" dirty="0"/>
              <a:t>WHAT IS THE TAX EXEMPT AND GOVERNMENT ENTITIES (TEGE) DIVISION? </a:t>
            </a:r>
            <a:r>
              <a:rPr lang="en-US" sz="1400" dirty="0">
                <a:latin typeface="Times New Roman" panose="02020603050405020304" pitchFamily="18" charset="0"/>
                <a:cs typeface="Times New Roman" panose="02020603050405020304" pitchFamily="18" charset="0"/>
              </a:rPr>
              <a:t>Tax Exempt &amp; Government Entities Division serves Employee Plans which examines the returns of qualified pension benefit plans compliance. Exempt Organizations ensures not-for-profit organizations meet tax-exempt status requirements and Government Entities ensures organizations meet their tax withholding and employment tax payment requirements.</a:t>
            </a:r>
          </a:p>
          <a:p>
            <a:pPr marL="0" indent="0">
              <a:spcBef>
                <a:spcPts val="1200"/>
              </a:spcBef>
              <a:buNone/>
            </a:pPr>
            <a:r>
              <a:rPr lang="en-US" sz="1400" b="1" dirty="0">
                <a:latin typeface="Times New Roman" panose="02020603050405020304" pitchFamily="18" charset="0"/>
                <a:cs typeface="Times New Roman" panose="02020603050405020304" pitchFamily="18" charset="0"/>
              </a:rPr>
              <a:t>See Other Information for Locations</a:t>
            </a:r>
          </a:p>
          <a:p>
            <a:pPr marL="0" indent="0">
              <a:spcBef>
                <a:spcPts val="4200"/>
              </a:spcBef>
              <a:buNone/>
            </a:pPr>
            <a:r>
              <a:rPr lang="en-US" sz="1600" b="1" dirty="0"/>
              <a:t>Responsibilities</a:t>
            </a:r>
          </a:p>
          <a:p>
            <a:pPr marL="0" indent="0">
              <a:buNone/>
            </a:pPr>
            <a:r>
              <a:rPr lang="en-US" sz="1400" b="1" dirty="0"/>
              <a:t>WHAT DOES AN INTERNAL REVENUE AGENT, INDIAN TRIBAL GOVERNMENT SPECIALIST DO? </a:t>
            </a:r>
            <a:r>
              <a:rPr lang="en-US" sz="1400" dirty="0">
                <a:latin typeface="Times New Roman" panose="02020603050405020304" pitchFamily="18" charset="0"/>
                <a:cs typeface="Times New Roman" panose="02020603050405020304" pitchFamily="18" charset="0"/>
              </a:rPr>
              <a:t>As an Internal Revenue Agent, Indian Tribal Government Specialist, you will be responsible for providing technical and analytical services to the Indian Tribal Government examination program and outreach activities. The work of the position includes insuring that customers are provided with efficient and effective assistance in helping them to understand and comply with applicable tax laws, and that compliance actions are conducted in accordance with applicable tax law and IRM requirements.</a:t>
            </a:r>
          </a:p>
          <a:p>
            <a:pPr marL="0" indent="0">
              <a:buNone/>
            </a:pPr>
            <a:endParaRPr lang="en-US" sz="1600" b="1" dirty="0"/>
          </a:p>
          <a:p>
            <a:endParaRPr lang="en-US" dirty="0"/>
          </a:p>
        </p:txBody>
      </p:sp>
      <p:sp>
        <p:nvSpPr>
          <p:cNvPr id="6" name="Rectangle: Rounded Corners 5">
            <a:extLst>
              <a:ext uri="{FF2B5EF4-FFF2-40B4-BE49-F238E27FC236}">
                <a16:creationId xmlns:a16="http://schemas.microsoft.com/office/drawing/2014/main" id="{8907DC03-86D0-43AB-83D2-E583652ED4D4}"/>
              </a:ext>
            </a:extLst>
          </p:cNvPr>
          <p:cNvSpPr/>
          <p:nvPr/>
        </p:nvSpPr>
        <p:spPr bwMode="auto">
          <a:xfrm>
            <a:off x="1143000" y="3733800"/>
            <a:ext cx="2895600" cy="304800"/>
          </a:xfrm>
          <a:prstGeom prst="roundRect">
            <a:avLst/>
          </a:prstGeom>
          <a:noFill/>
          <a:ln w="28575" cap="flat" cmpd="sng" algn="ctr">
            <a:solidFill>
              <a:srgbClr val="00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66FF"/>
                </a:solidFill>
                <a:effectLst/>
                <a:latin typeface="Arial" charset="0"/>
                <a:ea typeface="ＭＳ Ｐゴシック" charset="-128"/>
              </a:rPr>
              <a:t>Learn more about this Agency</a:t>
            </a:r>
          </a:p>
        </p:txBody>
      </p:sp>
      <p:sp>
        <p:nvSpPr>
          <p:cNvPr id="7" name="Slide Number Placeholder 6">
            <a:extLst>
              <a:ext uri="{FF2B5EF4-FFF2-40B4-BE49-F238E27FC236}">
                <a16:creationId xmlns:a16="http://schemas.microsoft.com/office/drawing/2014/main" id="{0FD8F611-D6D3-461C-BFA5-0162CBC4AD58}"/>
              </a:ext>
            </a:extLst>
          </p:cNvPr>
          <p:cNvSpPr>
            <a:spLocks noGrp="1"/>
          </p:cNvSpPr>
          <p:nvPr>
            <p:ph type="sldNum" sz="quarter" idx="10"/>
          </p:nvPr>
        </p:nvSpPr>
        <p:spPr/>
        <p:txBody>
          <a:bodyPr/>
          <a:lstStyle/>
          <a:p>
            <a:fld id="{35129C87-C1B8-4787-BECB-1677B05FF319}" type="slidenum">
              <a:rPr lang="en-US" altLang="en-US" smtClean="0"/>
              <a:pPr/>
              <a:t>31</a:t>
            </a:fld>
            <a:endParaRPr lang="en-US" altLang="en-US"/>
          </a:p>
        </p:txBody>
      </p:sp>
    </p:spTree>
    <p:custDataLst>
      <p:tags r:id="rId1"/>
    </p:custDataLst>
    <p:extLst>
      <p:ext uri="{BB962C8B-B14F-4D97-AF65-F5344CB8AC3E}">
        <p14:creationId xmlns:p14="http://schemas.microsoft.com/office/powerpoint/2010/main" val="2125084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C9DB6-7F79-4370-9795-E353CF837A44}"/>
              </a:ext>
            </a:extLst>
          </p:cNvPr>
          <p:cNvSpPr>
            <a:spLocks noGrp="1"/>
          </p:cNvSpPr>
          <p:nvPr>
            <p:ph type="title"/>
          </p:nvPr>
        </p:nvSpPr>
        <p:spPr>
          <a:xfrm>
            <a:off x="1143000" y="457200"/>
            <a:ext cx="7467600" cy="304800"/>
          </a:xfrm>
        </p:spPr>
        <p:txBody>
          <a:bodyPr/>
          <a:lstStyle/>
          <a:p>
            <a:r>
              <a:rPr lang="en-US" sz="1600" dirty="0"/>
              <a:t>Responsibility Details</a:t>
            </a:r>
          </a:p>
        </p:txBody>
      </p:sp>
      <p:sp>
        <p:nvSpPr>
          <p:cNvPr id="4" name="Content Placeholder 3">
            <a:extLst>
              <a:ext uri="{FF2B5EF4-FFF2-40B4-BE49-F238E27FC236}">
                <a16:creationId xmlns:a16="http://schemas.microsoft.com/office/drawing/2014/main" id="{C89D98E0-F32A-40ED-AD41-29041EA9CF73}"/>
              </a:ext>
            </a:extLst>
          </p:cNvPr>
          <p:cNvSpPr>
            <a:spLocks noGrp="1"/>
          </p:cNvSpPr>
          <p:nvPr>
            <p:ph idx="1"/>
          </p:nvPr>
        </p:nvSpPr>
        <p:spPr>
          <a:xfrm>
            <a:off x="1143000" y="914400"/>
            <a:ext cx="7467600" cy="5257800"/>
          </a:xfrm>
        </p:spPr>
        <p:txBody>
          <a:bodyPr/>
          <a:lstStyle/>
          <a:p>
            <a:pPr marL="0" indent="0">
              <a:buNone/>
            </a:pPr>
            <a:r>
              <a:rPr lang="en-US" sz="1600" b="1" dirty="0"/>
              <a:t>As an Indian Tribal Government Specialist Internal Revenue Agent you will</a:t>
            </a:r>
            <a:r>
              <a:rPr lang="en-US" sz="1600" dirty="0"/>
              <a:t>:</a:t>
            </a:r>
          </a:p>
          <a:p>
            <a:pPr marL="400050" lvl="1" indent="0">
              <a:buNone/>
            </a:pPr>
            <a:r>
              <a:rPr lang="en-US" sz="1800" dirty="0">
                <a:latin typeface="Times New Roman" panose="02020603050405020304" pitchFamily="18" charset="0"/>
                <a:cs typeface="Times New Roman" panose="02020603050405020304" pitchFamily="18" charset="0"/>
              </a:rPr>
              <a:t>Conduct compliance and outreach contacts, of large Tribal Governmental entities a with several operating subdivisions</a:t>
            </a:r>
          </a:p>
          <a:p>
            <a:pPr marL="400050" lvl="1" indent="0">
              <a:buNone/>
            </a:pPr>
            <a:r>
              <a:rPr lang="en-US" sz="1800" dirty="0">
                <a:latin typeface="Times New Roman" panose="02020603050405020304" pitchFamily="18" charset="0"/>
                <a:cs typeface="Times New Roman" panose="02020603050405020304" pitchFamily="18" charset="0"/>
              </a:rPr>
              <a:t>Identify previously unknown potential areas of non-compliance requiring legal interpretations to promote voluntary compliance</a:t>
            </a:r>
          </a:p>
          <a:p>
            <a:pPr marL="400050" lvl="1" indent="0">
              <a:buNone/>
            </a:pPr>
            <a:r>
              <a:rPr lang="en-US" sz="1800" dirty="0">
                <a:latin typeface="Times New Roman" panose="02020603050405020304" pitchFamily="18" charset="0"/>
                <a:cs typeface="Times New Roman" panose="02020603050405020304" pitchFamily="18" charset="0"/>
              </a:rPr>
              <a:t>Organize and conduct examinations of other kinds of tax returns and special examinations.</a:t>
            </a:r>
          </a:p>
          <a:p>
            <a:pPr marL="400050" lvl="1" indent="0">
              <a:buNone/>
            </a:pPr>
            <a:r>
              <a:rPr lang="en-US" sz="1800" dirty="0">
                <a:latin typeface="Times New Roman" panose="02020603050405020304" pitchFamily="18" charset="0"/>
                <a:cs typeface="Times New Roman" panose="02020603050405020304" pitchFamily="18" charset="0"/>
              </a:rPr>
              <a:t>Conduct and coordinate taxpayer education and outreach programs for Indian Tribal audiences, to foster voluntary compliance.</a:t>
            </a:r>
          </a:p>
          <a:p>
            <a:pPr marL="400050" lvl="1" indent="0">
              <a:buNone/>
            </a:pPr>
            <a:r>
              <a:rPr lang="en-US" sz="1800" dirty="0">
                <a:latin typeface="Times New Roman" panose="02020603050405020304" pitchFamily="18" charset="0"/>
                <a:cs typeface="Times New Roman" panose="02020603050405020304" pitchFamily="18" charset="0"/>
              </a:rPr>
              <a:t>Apply a comprehensive knowledge of the Internal Revenue Code, U. 5. Code Title 25, Indian Tribal Law, applicable treaties, to determine the correct tax liability to achieve voluntary compliance.</a:t>
            </a:r>
          </a:p>
          <a:p>
            <a:pPr marL="400050" lvl="1" indent="0">
              <a:buNone/>
            </a:pPr>
            <a:r>
              <a:rPr lang="en-US" sz="1800" dirty="0">
                <a:latin typeface="Times New Roman" panose="02020603050405020304" pitchFamily="18" charset="0"/>
                <a:cs typeface="Times New Roman" panose="02020603050405020304" pitchFamily="18" charset="0"/>
              </a:rPr>
              <a:t>Confer with Indian Tribal Government officials, tribal members, or representatives to explain the accounting and other issues involved.</a:t>
            </a:r>
          </a:p>
          <a:p>
            <a:pPr marL="400050" lvl="1" indent="0">
              <a:buNone/>
            </a:pPr>
            <a:r>
              <a:rPr lang="en-US" sz="1800" dirty="0">
                <a:latin typeface="Times New Roman" panose="02020603050405020304" pitchFamily="18" charset="0"/>
                <a:cs typeface="Times New Roman" panose="02020603050405020304" pitchFamily="18" charset="0"/>
              </a:rPr>
              <a:t>Coordinate or conduct outreach seminars providing refresher training to other Agents.</a:t>
            </a:r>
          </a:p>
        </p:txBody>
      </p:sp>
      <p:sp>
        <p:nvSpPr>
          <p:cNvPr id="8" name="Slide Number Placeholder 7">
            <a:extLst>
              <a:ext uri="{FF2B5EF4-FFF2-40B4-BE49-F238E27FC236}">
                <a16:creationId xmlns:a16="http://schemas.microsoft.com/office/drawing/2014/main" id="{91FFE442-832D-4E64-BBB4-E6EE2922000B}"/>
              </a:ext>
            </a:extLst>
          </p:cNvPr>
          <p:cNvSpPr>
            <a:spLocks noGrp="1"/>
          </p:cNvSpPr>
          <p:nvPr>
            <p:ph type="sldNum" sz="quarter" idx="10"/>
          </p:nvPr>
        </p:nvSpPr>
        <p:spPr/>
        <p:txBody>
          <a:bodyPr/>
          <a:lstStyle/>
          <a:p>
            <a:fld id="{35129C87-C1B8-4787-BECB-1677B05FF319}" type="slidenum">
              <a:rPr lang="en-US" altLang="en-US" smtClean="0"/>
              <a:pPr/>
              <a:t>32</a:t>
            </a:fld>
            <a:endParaRPr lang="en-US" altLang="en-US"/>
          </a:p>
        </p:txBody>
      </p:sp>
      <p:sp>
        <p:nvSpPr>
          <p:cNvPr id="9" name="Rectangle 8">
            <a:extLst>
              <a:ext uri="{FF2B5EF4-FFF2-40B4-BE49-F238E27FC236}">
                <a16:creationId xmlns:a16="http://schemas.microsoft.com/office/drawing/2014/main" id="{5A1909FA-A50C-4E22-AF9F-E336BD03769E}"/>
              </a:ext>
              <a:ext uri="{C183D7F6-B498-43B3-948B-1728B52AA6E4}">
                <adec:decorative xmlns:adec="http://schemas.microsoft.com/office/drawing/2017/decorative" val="1"/>
              </a:ext>
            </a:extLst>
          </p:cNvPr>
          <p:cNvSpPr/>
          <p:nvPr/>
        </p:nvSpPr>
        <p:spPr bwMode="auto">
          <a:xfrm>
            <a:off x="1371600" y="1295400"/>
            <a:ext cx="7010400" cy="609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endParaRPr>
          </a:p>
        </p:txBody>
      </p:sp>
      <p:sp>
        <p:nvSpPr>
          <p:cNvPr id="10" name="Rectangle 9">
            <a:extLst>
              <a:ext uri="{FF2B5EF4-FFF2-40B4-BE49-F238E27FC236}">
                <a16:creationId xmlns:a16="http://schemas.microsoft.com/office/drawing/2014/main" id="{D5AEBFB6-9F5F-4C80-8D85-8520375974CA}"/>
              </a:ext>
              <a:ext uri="{C183D7F6-B498-43B3-948B-1728B52AA6E4}">
                <adec:decorative xmlns:adec="http://schemas.microsoft.com/office/drawing/2017/decorative" val="1"/>
              </a:ext>
            </a:extLst>
          </p:cNvPr>
          <p:cNvSpPr/>
          <p:nvPr/>
        </p:nvSpPr>
        <p:spPr bwMode="auto">
          <a:xfrm>
            <a:off x="1395663" y="5880847"/>
            <a:ext cx="7010400" cy="609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endParaRPr>
          </a:p>
        </p:txBody>
      </p:sp>
      <p:sp>
        <p:nvSpPr>
          <p:cNvPr id="11" name="Rectangle 10">
            <a:extLst>
              <a:ext uri="{FF2B5EF4-FFF2-40B4-BE49-F238E27FC236}">
                <a16:creationId xmlns:a16="http://schemas.microsoft.com/office/drawing/2014/main" id="{771C1961-E104-46D4-8E65-2181822253D1}"/>
              </a:ext>
              <a:ext uri="{C183D7F6-B498-43B3-948B-1728B52AA6E4}">
                <adec:decorative xmlns:adec="http://schemas.microsoft.com/office/drawing/2017/decorative" val="1"/>
              </a:ext>
            </a:extLst>
          </p:cNvPr>
          <p:cNvSpPr/>
          <p:nvPr/>
        </p:nvSpPr>
        <p:spPr bwMode="auto">
          <a:xfrm>
            <a:off x="1371600" y="3429000"/>
            <a:ext cx="7010400" cy="609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endParaRPr>
          </a:p>
        </p:txBody>
      </p:sp>
    </p:spTree>
    <p:custDataLst>
      <p:tags r:id="rId1"/>
    </p:custDataLst>
    <p:extLst>
      <p:ext uri="{BB962C8B-B14F-4D97-AF65-F5344CB8AC3E}">
        <p14:creationId xmlns:p14="http://schemas.microsoft.com/office/powerpoint/2010/main" val="3959285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6513B-3DA9-474C-88CD-FC96ADF9D8DE}"/>
              </a:ext>
            </a:extLst>
          </p:cNvPr>
          <p:cNvSpPr>
            <a:spLocks noGrp="1"/>
          </p:cNvSpPr>
          <p:nvPr>
            <p:ph type="title"/>
          </p:nvPr>
        </p:nvSpPr>
        <p:spPr>
          <a:xfrm>
            <a:off x="1143000" y="457200"/>
            <a:ext cx="7467600" cy="304800"/>
          </a:xfrm>
        </p:spPr>
        <p:txBody>
          <a:bodyPr/>
          <a:lstStyle/>
          <a:p>
            <a:r>
              <a:rPr lang="en-US" sz="1600" dirty="0"/>
              <a:t>Requirements</a:t>
            </a:r>
          </a:p>
        </p:txBody>
      </p:sp>
      <p:sp>
        <p:nvSpPr>
          <p:cNvPr id="4" name="Content Placeholder 3">
            <a:extLst>
              <a:ext uri="{FF2B5EF4-FFF2-40B4-BE49-F238E27FC236}">
                <a16:creationId xmlns:a16="http://schemas.microsoft.com/office/drawing/2014/main" id="{89D526D8-F099-4ED9-A42A-D8478E751CBB}"/>
              </a:ext>
            </a:extLst>
          </p:cNvPr>
          <p:cNvSpPr>
            <a:spLocks noGrp="1"/>
          </p:cNvSpPr>
          <p:nvPr>
            <p:ph idx="1"/>
          </p:nvPr>
        </p:nvSpPr>
        <p:spPr>
          <a:xfrm>
            <a:off x="1143000" y="838200"/>
            <a:ext cx="7467600" cy="5334000"/>
          </a:xfrm>
        </p:spPr>
        <p:txBody>
          <a:bodyPr/>
          <a:lstStyle/>
          <a:p>
            <a:pPr marL="0" indent="0">
              <a:buNone/>
            </a:pPr>
            <a:r>
              <a:rPr lang="en-US" sz="1600" b="1" dirty="0"/>
              <a:t>Condition of Employment</a:t>
            </a:r>
          </a:p>
          <a:p>
            <a:r>
              <a:rPr lang="en-US" sz="1400" dirty="0">
                <a:latin typeface="Times New Roman" panose="02020603050405020304" pitchFamily="18" charset="0"/>
                <a:cs typeface="Times New Roman" panose="02020603050405020304" pitchFamily="18" charset="0"/>
              </a:rPr>
              <a:t>Refer to Other Information.</a:t>
            </a:r>
          </a:p>
          <a:p>
            <a:r>
              <a:rPr lang="en-US" sz="1400" dirty="0">
                <a:latin typeface="Times New Roman" panose="02020603050405020304" pitchFamily="18" charset="0"/>
                <a:cs typeface="Times New Roman" panose="02020603050405020304" pitchFamily="18" charset="0"/>
              </a:rPr>
              <a:t>Click “Print Preview” to review the entire announcement before applying.</a:t>
            </a:r>
          </a:p>
          <a:p>
            <a:r>
              <a:rPr lang="en-US" sz="1400" dirty="0">
                <a:latin typeface="Times New Roman" panose="02020603050405020304" pitchFamily="18" charset="0"/>
                <a:cs typeface="Times New Roman" panose="02020603050405020304" pitchFamily="18" charset="0"/>
              </a:rPr>
              <a:t>Must be a U.S. Citizen or National.</a:t>
            </a:r>
          </a:p>
          <a:p>
            <a:r>
              <a:rPr lang="en-US" sz="1400" dirty="0">
                <a:latin typeface="Times New Roman" panose="02020603050405020304" pitchFamily="18" charset="0"/>
                <a:cs typeface="Times New Roman" panose="02020603050405020304" pitchFamily="18" charset="0"/>
              </a:rPr>
              <a:t>IRS Employees with Career or Career Conditional Appointments</a:t>
            </a:r>
          </a:p>
          <a:p>
            <a:pPr marL="0" marR="0" indent="0">
              <a:lnSpc>
                <a:spcPct val="107000"/>
              </a:lnSpc>
              <a:spcBef>
                <a:spcPts val="2400"/>
              </a:spcBef>
              <a:spcAft>
                <a:spcPts val="0"/>
              </a:spcAft>
              <a:buNone/>
            </a:pPr>
            <a:r>
              <a:rPr lang="en-US" sz="1600" b="1" dirty="0"/>
              <a:t>Qualifications</a:t>
            </a:r>
          </a:p>
          <a:p>
            <a:pPr marL="0" marR="0" indent="0">
              <a:lnSpc>
                <a:spcPct val="107000"/>
              </a:lnSpc>
              <a:spcBef>
                <a:spcPts val="0"/>
              </a:spcBef>
              <a:spcAft>
                <a:spcPts val="0"/>
              </a:spcAft>
              <a:buNone/>
            </a:pPr>
            <a:r>
              <a:rPr lang="en-US" sz="1400" dirty="0">
                <a:solidFill>
                  <a:srgbClr val="636363"/>
                </a:solidFill>
                <a:latin typeface="Times New Roman" panose="02020603050405020304" pitchFamily="18" charset="0"/>
                <a:ea typeface="Calibri" panose="020F0502020204030204" pitchFamily="34" charset="0"/>
              </a:rPr>
              <a:t>You m</a:t>
            </a:r>
            <a:r>
              <a:rPr lang="en-US" sz="1400" dirty="0">
                <a:solidFill>
                  <a:srgbClr val="414141"/>
                </a:solidFill>
                <a:latin typeface="Times New Roman" panose="02020603050405020304" pitchFamily="18" charset="0"/>
                <a:ea typeface="Calibri" panose="020F0502020204030204" pitchFamily="34" charset="0"/>
              </a:rPr>
              <a:t>u</a:t>
            </a:r>
            <a:r>
              <a:rPr lang="en-US" sz="1400" dirty="0">
                <a:solidFill>
                  <a:srgbClr val="636363"/>
                </a:solidFill>
                <a:latin typeface="Times New Roman" panose="02020603050405020304" pitchFamily="18" charset="0"/>
                <a:ea typeface="Calibri" panose="020F0502020204030204" pitchFamily="34" charset="0"/>
              </a:rPr>
              <a:t>st </a:t>
            </a:r>
            <a:r>
              <a:rPr lang="en-US" sz="1400" dirty="0">
                <a:solidFill>
                  <a:srgbClr val="515151"/>
                </a:solidFill>
                <a:latin typeface="Times New Roman" panose="02020603050405020304" pitchFamily="18" charset="0"/>
                <a:ea typeface="Calibri" panose="020F0502020204030204" pitchFamily="34" charset="0"/>
              </a:rPr>
              <a:t>meet </a:t>
            </a:r>
            <a:r>
              <a:rPr lang="en-US" sz="1400" dirty="0">
                <a:solidFill>
                  <a:srgbClr val="636363"/>
                </a:solidFill>
                <a:latin typeface="Times New Roman" panose="02020603050405020304" pitchFamily="18" charset="0"/>
                <a:ea typeface="Calibri" panose="020F0502020204030204" pitchFamily="34" charset="0"/>
              </a:rPr>
              <a:t>the fo</a:t>
            </a:r>
            <a:r>
              <a:rPr lang="en-US" sz="1400" dirty="0">
                <a:solidFill>
                  <a:srgbClr val="282828"/>
                </a:solidFill>
                <a:latin typeface="Times New Roman" panose="02020603050405020304" pitchFamily="18" charset="0"/>
                <a:ea typeface="Calibri" panose="020F0502020204030204" pitchFamily="34" charset="0"/>
              </a:rPr>
              <a:t>ll</a:t>
            </a:r>
            <a:r>
              <a:rPr lang="en-US" sz="1400" dirty="0">
                <a:solidFill>
                  <a:srgbClr val="636363"/>
                </a:solidFill>
                <a:latin typeface="Times New Roman" panose="02020603050405020304" pitchFamily="18" charset="0"/>
                <a:ea typeface="Calibri" panose="020F0502020204030204" pitchFamily="34" charset="0"/>
              </a:rPr>
              <a:t>owing </a:t>
            </a:r>
            <a:r>
              <a:rPr lang="en-US" sz="1400" dirty="0">
                <a:solidFill>
                  <a:srgbClr val="515151"/>
                </a:solidFill>
                <a:latin typeface="Times New Roman" panose="02020603050405020304" pitchFamily="18" charset="0"/>
                <a:ea typeface="Calibri" panose="020F0502020204030204" pitchFamily="34" charset="0"/>
              </a:rPr>
              <a:t>requirement</a:t>
            </a:r>
            <a:r>
              <a:rPr lang="en-US" sz="1400" dirty="0">
                <a:solidFill>
                  <a:srgbClr val="777777"/>
                </a:solidFill>
                <a:latin typeface="Times New Roman" panose="02020603050405020304" pitchFamily="18" charset="0"/>
                <a:ea typeface="Calibri" panose="020F0502020204030204" pitchFamily="34" charset="0"/>
              </a:rPr>
              <a:t>s </a:t>
            </a:r>
            <a:r>
              <a:rPr lang="en-US" sz="1400" dirty="0">
                <a:solidFill>
                  <a:srgbClr val="636363"/>
                </a:solidFill>
                <a:latin typeface="Times New Roman" panose="02020603050405020304" pitchFamily="18" charset="0"/>
                <a:ea typeface="Calibri" panose="020F0502020204030204" pitchFamily="34" charset="0"/>
              </a:rPr>
              <a:t>by </a:t>
            </a:r>
            <a:r>
              <a:rPr lang="en-US" sz="1400" dirty="0">
                <a:solidFill>
                  <a:srgbClr val="515151"/>
                </a:solidFill>
                <a:latin typeface="Times New Roman" panose="02020603050405020304" pitchFamily="18" charset="0"/>
                <a:ea typeface="Calibri" panose="020F0502020204030204" pitchFamily="34" charset="0"/>
              </a:rPr>
              <a:t>the cl</a:t>
            </a:r>
            <a:r>
              <a:rPr lang="en-US" sz="1400" dirty="0">
                <a:solidFill>
                  <a:srgbClr val="777777"/>
                </a:solidFill>
                <a:latin typeface="Times New Roman" panose="02020603050405020304" pitchFamily="18" charset="0"/>
                <a:ea typeface="Calibri" panose="020F0502020204030204" pitchFamily="34" charset="0"/>
              </a:rPr>
              <a:t>os</a:t>
            </a:r>
            <a:r>
              <a:rPr lang="en-US" sz="1400" dirty="0">
                <a:solidFill>
                  <a:srgbClr val="515151"/>
                </a:solidFill>
                <a:latin typeface="Times New Roman" panose="02020603050405020304" pitchFamily="18" charset="0"/>
                <a:ea typeface="Calibri" panose="020F0502020204030204" pitchFamily="34" charset="0"/>
              </a:rPr>
              <a:t>in</a:t>
            </a:r>
            <a:r>
              <a:rPr lang="en-US" sz="1400" dirty="0">
                <a:solidFill>
                  <a:srgbClr val="777777"/>
                </a:solidFill>
                <a:latin typeface="Times New Roman" panose="02020603050405020304" pitchFamily="18" charset="0"/>
                <a:ea typeface="Calibri" panose="020F0502020204030204" pitchFamily="34" charset="0"/>
              </a:rPr>
              <a:t>g </a:t>
            </a:r>
            <a:r>
              <a:rPr lang="en-US" sz="1400" dirty="0">
                <a:solidFill>
                  <a:srgbClr val="515151"/>
                </a:solidFill>
                <a:latin typeface="Times New Roman" panose="02020603050405020304" pitchFamily="18" charset="0"/>
                <a:ea typeface="Calibri" panose="020F0502020204030204" pitchFamily="34" charset="0"/>
              </a:rPr>
              <a:t>date </a:t>
            </a:r>
            <a:r>
              <a:rPr lang="en-US" sz="1400" dirty="0">
                <a:solidFill>
                  <a:srgbClr val="636363"/>
                </a:solidFill>
                <a:latin typeface="Times New Roman" panose="02020603050405020304" pitchFamily="18" charset="0"/>
                <a:ea typeface="Calibri" panose="020F0502020204030204" pitchFamily="34" charset="0"/>
              </a:rPr>
              <a:t>o</a:t>
            </a:r>
            <a:r>
              <a:rPr lang="en-US" sz="1400" dirty="0">
                <a:solidFill>
                  <a:srgbClr val="414141"/>
                </a:solidFill>
                <a:latin typeface="Times New Roman" panose="02020603050405020304" pitchFamily="18" charset="0"/>
                <a:ea typeface="Calibri" panose="020F0502020204030204" pitchFamily="34" charset="0"/>
              </a:rPr>
              <a:t>f </a:t>
            </a:r>
            <a:r>
              <a:rPr lang="en-US" sz="1400" dirty="0">
                <a:solidFill>
                  <a:srgbClr val="515151"/>
                </a:solidFill>
                <a:latin typeface="Times New Roman" panose="02020603050405020304" pitchFamily="18" charset="0"/>
                <a:ea typeface="Calibri" panose="020F0502020204030204" pitchFamily="34" charset="0"/>
              </a:rPr>
              <a:t>this announcement.</a:t>
            </a:r>
            <a:endParaRPr lang="en-US" sz="1400" dirty="0">
              <a:latin typeface="Arial" panose="020B0604020202020204" pitchFamily="34" charset="0"/>
              <a:ea typeface="Calibri" panose="020F0502020204030204" pitchFamily="34" charset="0"/>
            </a:endParaRPr>
          </a:p>
          <a:p>
            <a:pPr marL="0" marR="0" indent="0">
              <a:lnSpc>
                <a:spcPct val="107000"/>
              </a:lnSpc>
              <a:spcBef>
                <a:spcPts val="1800"/>
              </a:spcBef>
              <a:spcAft>
                <a:spcPts val="600"/>
              </a:spcAft>
              <a:buNone/>
            </a:pPr>
            <a:r>
              <a:rPr lang="en-US" sz="1400" b="1" dirty="0">
                <a:solidFill>
                  <a:srgbClr val="282828"/>
                </a:solidFill>
                <a:latin typeface="Arial" panose="020B0604020202020204" pitchFamily="34" charset="0"/>
                <a:ea typeface="Calibri" panose="020F0502020204030204" pitchFamily="34" charset="0"/>
              </a:rPr>
              <a:t>BASIC REQUIREME</a:t>
            </a:r>
            <a:r>
              <a:rPr lang="en-US" sz="1400" b="1" dirty="0">
                <a:solidFill>
                  <a:srgbClr val="414141"/>
                </a:solidFill>
                <a:latin typeface="Arial" panose="020B0604020202020204" pitchFamily="34" charset="0"/>
                <a:ea typeface="Calibri" panose="020F0502020204030204" pitchFamily="34" charset="0"/>
              </a:rPr>
              <a:t>N</a:t>
            </a:r>
            <a:r>
              <a:rPr lang="en-US" sz="1400" b="1" dirty="0">
                <a:solidFill>
                  <a:srgbClr val="282828"/>
                </a:solidFill>
                <a:latin typeface="Arial" panose="020B0604020202020204" pitchFamily="34" charset="0"/>
                <a:ea typeface="Calibri" panose="020F0502020204030204" pitchFamily="34" charset="0"/>
              </a:rPr>
              <a:t>TS FOR ALL GRADES</a:t>
            </a:r>
            <a:r>
              <a:rPr lang="en-US" sz="1400" b="1" dirty="0">
                <a:solidFill>
                  <a:srgbClr val="414141"/>
                </a:solidFill>
                <a:latin typeface="Arial" panose="020B0604020202020204" pitchFamily="34" charset="0"/>
                <a:ea typeface="Calibri" panose="020F0502020204030204" pitchFamily="34" charset="0"/>
              </a:rPr>
              <a:t>: </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A </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B</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ache</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l</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or</a:t>
            </a:r>
            <a:r>
              <a:rPr lang="en-US" sz="1400" dirty="0">
                <a:solidFill>
                  <a:srgbClr val="282828"/>
                </a:solidFill>
                <a:latin typeface="Times New Roman" panose="02020603050405020304" pitchFamily="18" charset="0"/>
                <a:ea typeface="Calibri" panose="020F0502020204030204" pitchFamily="34" charset="0"/>
                <a:cs typeface="Times New Roman" panose="02020603050405020304" pitchFamily="18" charset="0"/>
              </a:rPr>
              <a:t>'</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s or </a:t>
            </a:r>
            <a:r>
              <a:rPr lang="en-US" sz="1400" dirty="0">
                <a:solidFill>
                  <a:srgbClr val="515151"/>
                </a:solidFill>
                <a:latin typeface="Times New Roman" panose="02020603050405020304" pitchFamily="18" charset="0"/>
                <a:ea typeface="Calibri" panose="020F0502020204030204" pitchFamily="34" charset="0"/>
                <a:cs typeface="Times New Roman" panose="02020603050405020304" pitchFamily="18" charset="0"/>
              </a:rPr>
              <a:t>higher </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degree </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i</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n accoun</a:t>
            </a:r>
            <a:r>
              <a:rPr lang="en-US" sz="1400" dirty="0">
                <a:solidFill>
                  <a:srgbClr val="282828"/>
                </a:solidFill>
                <a:latin typeface="Times New Roman" panose="02020603050405020304" pitchFamily="18" charset="0"/>
                <a:ea typeface="Calibri" panose="020F0502020204030204" pitchFamily="34" charset="0"/>
                <a:cs typeface="Times New Roman" panose="02020603050405020304" pitchFamily="18" charset="0"/>
              </a:rPr>
              <a:t>t</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i</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ng with</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 </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at least 30 semester </a:t>
            </a:r>
            <a:r>
              <a:rPr lang="en-US" sz="1400" dirty="0">
                <a:solidFill>
                  <a:srgbClr val="515151"/>
                </a:solidFill>
                <a:latin typeface="Times New Roman" panose="02020603050405020304" pitchFamily="18" charset="0"/>
                <a:ea typeface="Calibri" panose="020F0502020204030204" pitchFamily="34" charset="0"/>
                <a:cs typeface="Times New Roman" panose="02020603050405020304" pitchFamily="18" charset="0"/>
              </a:rPr>
              <a:t>hours </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(45 </a:t>
            </a:r>
            <a:r>
              <a:rPr lang="en-US" sz="1400" dirty="0">
                <a:solidFill>
                  <a:srgbClr val="515151"/>
                </a:solidFill>
                <a:latin typeface="Times New Roman" panose="02020603050405020304" pitchFamily="18" charset="0"/>
                <a:ea typeface="Calibri" panose="020F0502020204030204" pitchFamily="34" charset="0"/>
                <a:cs typeface="Times New Roman" panose="02020603050405020304" pitchFamily="18" charset="0"/>
              </a:rPr>
              <a:t>quarter hours</a:t>
            </a:r>
            <a:r>
              <a:rPr lang="en-US" sz="1400" dirty="0">
                <a:solidFill>
                  <a:srgbClr val="777777"/>
                </a:solidFill>
                <a:latin typeface="Times New Roman" panose="02020603050405020304" pitchFamily="18" charset="0"/>
                <a:ea typeface="Calibri" panose="020F0502020204030204" pitchFamily="34" charset="0"/>
                <a:cs typeface="Times New Roman" panose="02020603050405020304" pitchFamily="18" charset="0"/>
              </a:rPr>
              <a:t>) </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in </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accou</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n</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ting </a:t>
            </a:r>
            <a:r>
              <a:rPr lang="en-US" sz="1400" dirty="0">
                <a:solidFill>
                  <a:srgbClr val="515151"/>
                </a:solidFill>
                <a:latin typeface="Times New Roman" panose="02020603050405020304" pitchFamily="18" charset="0"/>
                <a:ea typeface="Calibri" panose="020F0502020204030204" pitchFamily="34" charset="0"/>
                <a:cs typeface="Times New Roman" panose="02020603050405020304" pitchFamily="18" charset="0"/>
              </a:rPr>
              <a:t>or 24 </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semester ho</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ur</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s </a:t>
            </a:r>
            <a:r>
              <a:rPr lang="en-US" sz="1400" dirty="0">
                <a:solidFill>
                  <a:srgbClr val="515151"/>
                </a:solidFill>
                <a:latin typeface="Times New Roman" panose="02020603050405020304" pitchFamily="18" charset="0"/>
                <a:ea typeface="Calibri" panose="020F0502020204030204" pitchFamily="34" charset="0"/>
                <a:cs typeface="Times New Roman" panose="02020603050405020304" pitchFamily="18" charset="0"/>
              </a:rPr>
              <a:t>in accountin</a:t>
            </a:r>
            <a:r>
              <a:rPr lang="en-US" sz="1400" dirty="0">
                <a:solidFill>
                  <a:srgbClr val="777777"/>
                </a:solidFill>
                <a:latin typeface="Times New Roman" panose="02020603050405020304" pitchFamily="18" charset="0"/>
                <a:ea typeface="Calibri" panose="020F0502020204030204" pitchFamily="34" charset="0"/>
                <a:cs typeface="Times New Roman" panose="02020603050405020304" pitchFamily="18" charset="0"/>
              </a:rPr>
              <a:t>g </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and an add</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i</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tional 6 </a:t>
            </a:r>
            <a:r>
              <a:rPr lang="en-US" sz="1400" dirty="0">
                <a:solidFill>
                  <a:srgbClr val="777777"/>
                </a:solidFill>
                <a:latin typeface="Times New Roman" panose="02020603050405020304" pitchFamily="18" charset="0"/>
                <a:ea typeface="Calibri" panose="020F0502020204030204" pitchFamily="34" charset="0"/>
                <a:cs typeface="Times New Roman" panose="02020603050405020304" pitchFamily="18" charset="0"/>
              </a:rPr>
              <a:t>semes</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t</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e</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r </a:t>
            </a:r>
            <a:r>
              <a:rPr lang="en-US" sz="1400" dirty="0">
                <a:solidFill>
                  <a:srgbClr val="515151"/>
                </a:solidFill>
                <a:latin typeface="Times New Roman" panose="02020603050405020304" pitchFamily="18" charset="0"/>
                <a:ea typeface="Calibri" panose="020F0502020204030204" pitchFamily="34" charset="0"/>
                <a:cs typeface="Times New Roman" panose="02020603050405020304" pitchFamily="18" charset="0"/>
              </a:rPr>
              <a:t>hours in </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re</a:t>
            </a:r>
            <a:r>
              <a:rPr lang="en-US" sz="1400" dirty="0">
                <a:solidFill>
                  <a:srgbClr val="282828"/>
                </a:solidFill>
                <a:latin typeface="Times New Roman" panose="02020603050405020304" pitchFamily="18" charset="0"/>
                <a:ea typeface="Calibri" panose="020F0502020204030204" pitchFamily="34" charset="0"/>
                <a:cs typeface="Times New Roman" panose="02020603050405020304" pitchFamily="18" charset="0"/>
              </a:rPr>
              <a:t>l</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ated sub</a:t>
            </a:r>
            <a:r>
              <a:rPr lang="en-US" sz="1400" dirty="0">
                <a:solidFill>
                  <a:srgbClr val="282828"/>
                </a:solidFill>
                <a:latin typeface="Times New Roman" panose="02020603050405020304" pitchFamily="18" charset="0"/>
                <a:ea typeface="Calibri" panose="020F0502020204030204" pitchFamily="34" charset="0"/>
                <a:cs typeface="Times New Roman" panose="02020603050405020304" pitchFamily="18" charset="0"/>
              </a:rPr>
              <a:t>j</a:t>
            </a:r>
            <a:r>
              <a:rPr lang="en-US" sz="1400" dirty="0">
                <a:solidFill>
                  <a:srgbClr val="515151"/>
                </a:solidFill>
                <a:latin typeface="Times New Roman" panose="02020603050405020304" pitchFamily="18" charset="0"/>
                <a:ea typeface="Calibri" panose="020F0502020204030204" pitchFamily="34" charset="0"/>
                <a:cs typeface="Times New Roman" panose="02020603050405020304" pitchFamily="18" charset="0"/>
              </a:rPr>
              <a:t>ects </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such as </a:t>
            </a:r>
            <a:r>
              <a:rPr lang="en-US" sz="1400" dirty="0">
                <a:solidFill>
                  <a:srgbClr val="515151"/>
                </a:solidFill>
                <a:latin typeface="Times New Roman" panose="02020603050405020304" pitchFamily="18" charset="0"/>
                <a:ea typeface="Calibri" panose="020F0502020204030204" pitchFamily="34" charset="0"/>
                <a:cs typeface="Times New Roman" panose="02020603050405020304" pitchFamily="18" charset="0"/>
              </a:rPr>
              <a:t>business </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la</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w, economics, o</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r fin</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ance. </a:t>
            </a:r>
            <a:r>
              <a:rPr lang="en-US" sz="1400" b="1" dirty="0">
                <a:solidFill>
                  <a:srgbClr val="282828"/>
                </a:solidFill>
                <a:latin typeface="Times New Roman" panose="02020603050405020304" pitchFamily="18" charset="0"/>
                <a:ea typeface="Calibri" panose="020F0502020204030204" pitchFamily="34" charset="0"/>
                <a:cs typeface="Times New Roman" panose="02020603050405020304" pitchFamily="18" charset="0"/>
              </a:rPr>
              <a:t>OR</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600"/>
              </a:spcAft>
              <a:buNone/>
            </a:pP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A </a:t>
            </a:r>
            <a:r>
              <a:rPr lang="en-US" sz="1400" dirty="0">
                <a:solidFill>
                  <a:srgbClr val="777777"/>
                </a:solidFill>
                <a:latin typeface="Times New Roman" panose="02020603050405020304" pitchFamily="18" charset="0"/>
                <a:ea typeface="Calibri" panose="020F0502020204030204" pitchFamily="34" charset="0"/>
                <a:cs typeface="Times New Roman" panose="02020603050405020304" pitchFamily="18" charset="0"/>
              </a:rPr>
              <a:t>comb</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in</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at</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i</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on </a:t>
            </a:r>
            <a:r>
              <a:rPr lang="en-US" sz="1400" dirty="0">
                <a:solidFill>
                  <a:srgbClr val="777777"/>
                </a:solidFill>
                <a:latin typeface="Times New Roman" panose="02020603050405020304" pitchFamily="18" charset="0"/>
                <a:ea typeface="Calibri" panose="020F0502020204030204" pitchFamily="34" charset="0"/>
                <a:cs typeface="Times New Roman" panose="02020603050405020304" pitchFamily="18" charset="0"/>
              </a:rPr>
              <a:t>o</a:t>
            </a:r>
            <a:r>
              <a:rPr lang="en-US" sz="1400" dirty="0">
                <a:solidFill>
                  <a:srgbClr val="515151"/>
                </a:solidFill>
                <a:latin typeface="Times New Roman" panose="02020603050405020304" pitchFamily="18" charset="0"/>
                <a:ea typeface="Calibri" panose="020F0502020204030204" pitchFamily="34" charset="0"/>
                <a:cs typeface="Times New Roman" panose="02020603050405020304" pitchFamily="18" charset="0"/>
              </a:rPr>
              <a:t>f </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experience and ed</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u</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ca</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t</a:t>
            </a:r>
            <a:r>
              <a:rPr lang="en-US" sz="1400" dirty="0">
                <a:solidFill>
                  <a:srgbClr val="282828"/>
                </a:solidFill>
                <a:latin typeface="Times New Roman" panose="02020603050405020304" pitchFamily="18" charset="0"/>
                <a:ea typeface="Calibri" panose="020F0502020204030204" pitchFamily="34" charset="0"/>
                <a:cs typeface="Times New Roman" panose="02020603050405020304" pitchFamily="18" charset="0"/>
              </a:rPr>
              <a:t>i</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on equiva</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l</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ent to a four year degree t</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h</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at </a:t>
            </a:r>
            <a:r>
              <a:rPr lang="en-US" sz="1400" dirty="0">
                <a:solidFill>
                  <a:srgbClr val="515151"/>
                </a:solidFill>
                <a:latin typeface="Times New Roman" panose="02020603050405020304" pitchFamily="18" charset="0"/>
                <a:ea typeface="Calibri" panose="020F0502020204030204" pitchFamily="34" charset="0"/>
                <a:cs typeface="Times New Roman" panose="02020603050405020304" pitchFamily="18" charset="0"/>
              </a:rPr>
              <a:t>included </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courses equivale</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nt </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to a </a:t>
            </a:r>
            <a:r>
              <a:rPr lang="en-US" sz="1400" dirty="0">
                <a:solidFill>
                  <a:srgbClr val="515151"/>
                </a:solidFill>
                <a:latin typeface="Times New Roman" panose="02020603050405020304" pitchFamily="18" charset="0"/>
                <a:ea typeface="Calibri" panose="020F0502020204030204" pitchFamily="34" charset="0"/>
                <a:cs typeface="Times New Roman" panose="02020603050405020304" pitchFamily="18" charset="0"/>
              </a:rPr>
              <a:t>major </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in </a:t>
            </a:r>
            <a:r>
              <a:rPr lang="en-US" sz="1400" dirty="0">
                <a:solidFill>
                  <a:srgbClr val="515151"/>
                </a:solidFill>
                <a:latin typeface="Times New Roman" panose="02020603050405020304" pitchFamily="18" charset="0"/>
                <a:ea typeface="Calibri" panose="020F0502020204030204" pitchFamily="34" charset="0"/>
                <a:cs typeface="Times New Roman" panose="02020603050405020304" pitchFamily="18" charset="0"/>
              </a:rPr>
              <a:t>account</a:t>
            </a:r>
            <a:r>
              <a:rPr lang="en-US" sz="1400" dirty="0">
                <a:solidFill>
                  <a:srgbClr val="282828"/>
                </a:solidFill>
                <a:latin typeface="Times New Roman" panose="02020603050405020304" pitchFamily="18" charset="0"/>
                <a:ea typeface="Calibri" panose="020F0502020204030204" pitchFamily="34" charset="0"/>
                <a:cs typeface="Times New Roman" panose="02020603050405020304" pitchFamily="18" charset="0"/>
              </a:rPr>
              <a:t>i</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ng,</a:t>
            </a:r>
            <a:r>
              <a:rPr lang="en-US" sz="1400" dirty="0">
                <a:solidFill>
                  <a:srgbClr val="515151"/>
                </a:solidFill>
                <a:latin typeface="Times New Roman" panose="02020603050405020304" pitchFamily="18" charset="0"/>
                <a:ea typeface="Calibri" panose="020F0502020204030204" pitchFamily="34" charset="0"/>
                <a:cs typeface="Times New Roman" panose="02020603050405020304" pitchFamily="18" charset="0"/>
              </a:rPr>
              <a:t> </a:t>
            </a:r>
            <a:r>
              <a:rPr lang="en-US" sz="1400" b="1" dirty="0">
                <a:solidFill>
                  <a:srgbClr val="282828"/>
                </a:solidFill>
                <a:latin typeface="Times New Roman" panose="02020603050405020304" pitchFamily="18" charset="0"/>
                <a:ea typeface="Calibri" panose="020F0502020204030204" pitchFamily="34" charset="0"/>
                <a:cs typeface="Times New Roman" panose="02020603050405020304" pitchFamily="18" charset="0"/>
              </a:rPr>
              <a:t>OR</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600"/>
              </a:spcAft>
              <a:buNone/>
            </a:pP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A Certificate as a Certi</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fi</a:t>
            </a:r>
            <a:r>
              <a:rPr lang="en-US" sz="1400" dirty="0">
                <a:solidFill>
                  <a:srgbClr val="777777"/>
                </a:solidFill>
                <a:latin typeface="Times New Roman" panose="02020603050405020304" pitchFamily="18" charset="0"/>
                <a:ea typeface="Calibri" panose="020F0502020204030204" pitchFamily="34" charset="0"/>
                <a:cs typeface="Times New Roman" panose="02020603050405020304" pitchFamily="18" charset="0"/>
              </a:rPr>
              <a:t>ed </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Pu</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blic Accoun</a:t>
            </a:r>
            <a:r>
              <a:rPr lang="en-US" sz="1400" dirty="0">
                <a:solidFill>
                  <a:srgbClr val="282828"/>
                </a:solidFill>
                <a:latin typeface="Times New Roman" panose="02020603050405020304" pitchFamily="18" charset="0"/>
                <a:ea typeface="Calibri" panose="020F0502020204030204" pitchFamily="34" charset="0"/>
                <a:cs typeface="Times New Roman" panose="02020603050405020304" pitchFamily="18" charset="0"/>
              </a:rPr>
              <a:t>t</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ant {CPA) ob</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t</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ained </a:t>
            </a:r>
            <a:r>
              <a:rPr lang="en-US" sz="1400" dirty="0">
                <a:solidFill>
                  <a:srgbClr val="515151"/>
                </a:solidFill>
                <a:latin typeface="Times New Roman" panose="02020603050405020304" pitchFamily="18" charset="0"/>
                <a:ea typeface="Calibri" panose="020F0502020204030204" pitchFamily="34" charset="0"/>
                <a:cs typeface="Times New Roman" panose="02020603050405020304" pitchFamily="18" charset="0"/>
              </a:rPr>
              <a:t>through </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wr</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it</a:t>
            </a:r>
            <a:r>
              <a:rPr lang="en-US" sz="1400" dirty="0">
                <a:solidFill>
                  <a:srgbClr val="282828"/>
                </a:solidFill>
                <a:latin typeface="Times New Roman" panose="02020603050405020304" pitchFamily="18" charset="0"/>
                <a:ea typeface="Calibri" panose="020F0502020204030204" pitchFamily="34" charset="0"/>
                <a:cs typeface="Times New Roman" panose="02020603050405020304" pitchFamily="18" charset="0"/>
              </a:rPr>
              <a:t>t</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en exam</a:t>
            </a:r>
            <a:r>
              <a:rPr lang="en-US" sz="1400" dirty="0">
                <a:solidFill>
                  <a:srgbClr val="282828"/>
                </a:solidFill>
                <a:latin typeface="Times New Roman" panose="02020603050405020304" pitchFamily="18" charset="0"/>
                <a:ea typeface="Calibri" panose="020F0502020204030204" pitchFamily="34" charset="0"/>
                <a:cs typeface="Times New Roman" panose="02020603050405020304" pitchFamily="18" charset="0"/>
              </a:rPr>
              <a:t>i</a:t>
            </a:r>
            <a:r>
              <a:rPr lang="en-US" sz="1400" dirty="0">
                <a:solidFill>
                  <a:srgbClr val="515151"/>
                </a:solidFill>
                <a:latin typeface="Times New Roman" panose="02020603050405020304" pitchFamily="18" charset="0"/>
                <a:ea typeface="Calibri" panose="020F0502020204030204" pitchFamily="34" charset="0"/>
                <a:cs typeface="Times New Roman" panose="02020603050405020304" pitchFamily="18" charset="0"/>
              </a:rPr>
              <a:t>nation</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 </a:t>
            </a:r>
            <a:r>
              <a:rPr lang="en-US" sz="1400" b="1" dirty="0">
                <a:solidFill>
                  <a:srgbClr val="282828"/>
                </a:solidFill>
                <a:latin typeface="Times New Roman" panose="02020603050405020304" pitchFamily="18" charset="0"/>
                <a:ea typeface="Calibri" panose="020F0502020204030204" pitchFamily="34" charset="0"/>
                <a:cs typeface="Times New Roman" panose="02020603050405020304" pitchFamily="18" charset="0"/>
              </a:rPr>
              <a:t>OR</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600"/>
              </a:spcAft>
              <a:buNone/>
            </a:pPr>
            <a:r>
              <a:rPr lang="en-US" sz="1400" dirty="0">
                <a:solidFill>
                  <a:srgbClr val="515151"/>
                </a:solidFill>
                <a:latin typeface="Times New Roman" panose="02020603050405020304" pitchFamily="18" charset="0"/>
                <a:ea typeface="Calibri" panose="020F0502020204030204" pitchFamily="34" charset="0"/>
                <a:cs typeface="Times New Roman" panose="02020603050405020304" pitchFamily="18" charset="0"/>
              </a:rPr>
              <a:t>W</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as previously a</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n </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Interna</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l </a:t>
            </a:r>
            <a:r>
              <a:rPr lang="en-US" sz="1400" dirty="0">
                <a:solidFill>
                  <a:srgbClr val="515151"/>
                </a:solidFill>
                <a:latin typeface="Times New Roman" panose="02020603050405020304" pitchFamily="18" charset="0"/>
                <a:ea typeface="Calibri" panose="020F0502020204030204" pitchFamily="34" charset="0"/>
                <a:cs typeface="Times New Roman" panose="02020603050405020304" pitchFamily="18" charset="0"/>
              </a:rPr>
              <a:t>Revenue A</a:t>
            </a:r>
            <a:r>
              <a:rPr lang="en-US" sz="1400" dirty="0">
                <a:solidFill>
                  <a:srgbClr val="777777"/>
                </a:solidFill>
                <a:latin typeface="Times New Roman" panose="02020603050405020304" pitchFamily="18" charset="0"/>
                <a:ea typeface="Calibri" panose="020F0502020204030204" pitchFamily="34" charset="0"/>
                <a:cs typeface="Times New Roman" panose="02020603050405020304" pitchFamily="18" charset="0"/>
              </a:rPr>
              <a:t>ge</a:t>
            </a:r>
            <a:r>
              <a:rPr lang="en-US" sz="1400" dirty="0">
                <a:solidFill>
                  <a:srgbClr val="515151"/>
                </a:solidFill>
                <a:latin typeface="Times New Roman" panose="02020603050405020304" pitchFamily="18" charset="0"/>
                <a:ea typeface="Calibri" panose="020F0502020204030204" pitchFamily="34" charset="0"/>
                <a:cs typeface="Times New Roman" panose="02020603050405020304" pitchFamily="18" charset="0"/>
              </a:rPr>
              <a:t>nt </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GS</a:t>
            </a:r>
            <a:r>
              <a:rPr lang="en-US" sz="1400" dirty="0">
                <a:solidFill>
                  <a:srgbClr val="282828"/>
                </a:solidFill>
                <a:latin typeface="Times New Roman" panose="02020603050405020304" pitchFamily="18" charset="0"/>
                <a:ea typeface="Calibri" panose="020F0502020204030204" pitchFamily="34" charset="0"/>
                <a:cs typeface="Times New Roman" panose="02020603050405020304" pitchFamily="18" charset="0"/>
              </a:rPr>
              <a:t>-</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0512 an</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d </a:t>
            </a:r>
            <a:r>
              <a:rPr lang="en-US" sz="1400" dirty="0">
                <a:solidFill>
                  <a:srgbClr val="515151"/>
                </a:solidFill>
                <a:latin typeface="Times New Roman" panose="02020603050405020304" pitchFamily="18" charset="0"/>
                <a:ea typeface="Calibri" panose="020F0502020204030204" pitchFamily="34" charset="0"/>
                <a:cs typeface="Times New Roman" panose="02020603050405020304" pitchFamily="18" charset="0"/>
              </a:rPr>
              <a:t>he</a:t>
            </a:r>
            <a:r>
              <a:rPr lang="en-US" sz="1400" dirty="0">
                <a:solidFill>
                  <a:srgbClr val="282828"/>
                </a:solidFill>
                <a:latin typeface="Times New Roman" panose="02020603050405020304" pitchFamily="18" charset="0"/>
                <a:ea typeface="Calibri" panose="020F0502020204030204" pitchFamily="34" charset="0"/>
                <a:cs typeface="Times New Roman" panose="02020603050405020304" pitchFamily="18" charset="0"/>
              </a:rPr>
              <a:t>l</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d t</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he pos</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i</a:t>
            </a:r>
            <a:r>
              <a:rPr lang="en-US" sz="1400" dirty="0">
                <a:solidFill>
                  <a:srgbClr val="282828"/>
                </a:solidFill>
                <a:latin typeface="Times New Roman" panose="02020603050405020304" pitchFamily="18" charset="0"/>
                <a:ea typeface="Calibri" panose="020F0502020204030204" pitchFamily="34" charset="0"/>
                <a:cs typeface="Times New Roman" panose="02020603050405020304" pitchFamily="18" charset="0"/>
              </a:rPr>
              <a:t>t</a:t>
            </a:r>
            <a:r>
              <a:rPr lang="en-US" sz="1400" dirty="0">
                <a:solidFill>
                  <a:srgbClr val="515151"/>
                </a:solidFill>
                <a:latin typeface="Times New Roman" panose="02020603050405020304" pitchFamily="18" charset="0"/>
                <a:ea typeface="Calibri" panose="020F0502020204030204" pitchFamily="34" charset="0"/>
                <a:cs typeface="Times New Roman" panose="02020603050405020304" pitchFamily="18" charset="0"/>
              </a:rPr>
              <a:t>ion for </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at </a:t>
            </a:r>
            <a:r>
              <a:rPr lang="en-US" sz="1400" dirty="0">
                <a:solidFill>
                  <a:srgbClr val="515151"/>
                </a:solidFill>
                <a:latin typeface="Times New Roman" panose="02020603050405020304" pitchFamily="18" charset="0"/>
                <a:ea typeface="Calibri" panose="020F0502020204030204" pitchFamily="34" charset="0"/>
                <a:cs typeface="Times New Roman" panose="02020603050405020304" pitchFamily="18" charset="0"/>
              </a:rPr>
              <a:t>least </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one yea</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r. </a:t>
            </a:r>
            <a:r>
              <a:rPr lang="en-US" sz="1400" b="1" dirty="0">
                <a:solidFill>
                  <a:srgbClr val="282828"/>
                </a:solidFill>
                <a:latin typeface="Times New Roman" panose="02020603050405020304" pitchFamily="18" charset="0"/>
                <a:ea typeface="Calibri" panose="020F0502020204030204" pitchFamily="34" charset="0"/>
                <a:cs typeface="Times New Roman" panose="02020603050405020304" pitchFamily="18" charset="0"/>
              </a:rPr>
              <a:t>AND</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600"/>
              </a:spcAft>
              <a:buNone/>
            </a:pP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You must </a:t>
            </a:r>
            <a:r>
              <a:rPr lang="en-US" sz="1400" dirty="0">
                <a:solidFill>
                  <a:srgbClr val="515151"/>
                </a:solidFill>
                <a:latin typeface="Times New Roman" panose="02020603050405020304" pitchFamily="18" charset="0"/>
                <a:ea typeface="Calibri" panose="020F0502020204030204" pitchFamily="34" charset="0"/>
                <a:cs typeface="Times New Roman" panose="02020603050405020304" pitchFamily="18" charset="0"/>
              </a:rPr>
              <a:t>possess </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the </a:t>
            </a:r>
            <a:r>
              <a:rPr lang="en-US" sz="1400" dirty="0">
                <a:solidFill>
                  <a:srgbClr val="515151"/>
                </a:solidFill>
                <a:latin typeface="Times New Roman" panose="02020603050405020304" pitchFamily="18" charset="0"/>
                <a:ea typeface="Calibri" panose="020F0502020204030204" pitchFamily="34" charset="0"/>
                <a:cs typeface="Times New Roman" panose="02020603050405020304" pitchFamily="18" charset="0"/>
              </a:rPr>
              <a:t>follo</a:t>
            </a:r>
            <a:r>
              <a:rPr lang="en-US" sz="1400" dirty="0">
                <a:solidFill>
                  <a:srgbClr val="777777"/>
                </a:solidFill>
                <a:latin typeface="Times New Roman" panose="02020603050405020304" pitchFamily="18" charset="0"/>
                <a:ea typeface="Calibri" panose="020F0502020204030204" pitchFamily="34" charset="0"/>
                <a:cs typeface="Times New Roman" panose="02020603050405020304" pitchFamily="18" charset="0"/>
              </a:rPr>
              <a:t>w</a:t>
            </a:r>
            <a:r>
              <a:rPr lang="en-US" sz="1400" dirty="0">
                <a:solidFill>
                  <a:srgbClr val="515151"/>
                </a:solidFill>
                <a:latin typeface="Times New Roman" panose="02020603050405020304" pitchFamily="18" charset="0"/>
                <a:ea typeface="Calibri" panose="020F0502020204030204" pitchFamily="34" charset="0"/>
                <a:cs typeface="Times New Roman" panose="02020603050405020304" pitchFamily="18" charset="0"/>
              </a:rPr>
              <a:t>ing </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pro</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fe</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ssional accounti</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n</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g knowledge's: </a:t>
            </a:r>
            <a:r>
              <a:rPr lang="en-US" sz="1400" dirty="0">
                <a:solidFill>
                  <a:srgbClr val="515151"/>
                </a:solidFill>
                <a:latin typeface="Times New Roman" panose="02020603050405020304" pitchFamily="18" charset="0"/>
                <a:ea typeface="Calibri" panose="020F0502020204030204" pitchFamily="34" charset="0"/>
                <a:cs typeface="Times New Roman" panose="02020603050405020304" pitchFamily="18" charset="0"/>
              </a:rPr>
              <a:t>Princip</a:t>
            </a:r>
            <a:r>
              <a:rPr lang="en-US" sz="1400" dirty="0">
                <a:solidFill>
                  <a:srgbClr val="282828"/>
                </a:solidFill>
                <a:latin typeface="Times New Roman" panose="02020603050405020304" pitchFamily="18" charset="0"/>
                <a:ea typeface="Calibri" panose="020F0502020204030204" pitchFamily="34" charset="0"/>
                <a:cs typeface="Times New Roman" panose="02020603050405020304" pitchFamily="18" charset="0"/>
              </a:rPr>
              <a:t>l</a:t>
            </a:r>
            <a:r>
              <a:rPr lang="en-US" sz="1400" dirty="0">
                <a:solidFill>
                  <a:srgbClr val="515151"/>
                </a:solidFill>
                <a:latin typeface="Times New Roman" panose="02020603050405020304" pitchFamily="18" charset="0"/>
                <a:ea typeface="Calibri" panose="020F0502020204030204" pitchFamily="34" charset="0"/>
                <a:cs typeface="Times New Roman" panose="02020603050405020304" pitchFamily="18" charset="0"/>
              </a:rPr>
              <a:t>es </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of Accounting, </a:t>
            </a:r>
            <a:r>
              <a:rPr lang="en-US" sz="1400" dirty="0">
                <a:solidFill>
                  <a:srgbClr val="515151"/>
                </a:solidFill>
                <a:latin typeface="Times New Roman" panose="02020603050405020304" pitchFamily="18" charset="0"/>
                <a:ea typeface="Calibri" panose="020F0502020204030204" pitchFamily="34" charset="0"/>
                <a:cs typeface="Times New Roman" panose="02020603050405020304" pitchFamily="18" charset="0"/>
              </a:rPr>
              <a:t>Intermediate </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Accounting, Cost Accoun</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tin</a:t>
            </a:r>
            <a:r>
              <a:rPr lang="en-US" sz="1400" dirty="0">
                <a:solidFill>
                  <a:srgbClr val="777777"/>
                </a:solidFill>
                <a:latin typeface="Times New Roman" panose="02020603050405020304" pitchFamily="18" charset="0"/>
                <a:ea typeface="Calibri" panose="020F0502020204030204" pitchFamily="34" charset="0"/>
                <a:cs typeface="Times New Roman" panose="02020603050405020304" pitchFamily="18" charset="0"/>
              </a:rPr>
              <a:t>g, </a:t>
            </a:r>
            <a:r>
              <a:rPr lang="en-US" sz="1400" dirty="0">
                <a:solidFill>
                  <a:srgbClr val="515151"/>
                </a:solidFill>
                <a:latin typeface="Times New Roman" panose="02020603050405020304" pitchFamily="18" charset="0"/>
                <a:ea typeface="Calibri" panose="020F0502020204030204" pitchFamily="34" charset="0"/>
                <a:cs typeface="Times New Roman" panose="02020603050405020304" pitchFamily="18" charset="0"/>
              </a:rPr>
              <a:t>Advanced </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Account</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i</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ng, and </a:t>
            </a:r>
            <a:r>
              <a:rPr lang="en-US" sz="1400" dirty="0">
                <a:solidFill>
                  <a:srgbClr val="515151"/>
                </a:solidFill>
                <a:latin typeface="Times New Roman" panose="02020603050405020304" pitchFamily="18" charset="0"/>
                <a:ea typeface="Calibri" panose="020F0502020204030204" pitchFamily="34" charset="0"/>
                <a:cs typeface="Times New Roman" panose="02020603050405020304" pitchFamily="18" charset="0"/>
              </a:rPr>
              <a:t>Auditin</a:t>
            </a:r>
            <a:r>
              <a:rPr lang="en-US" sz="1400" dirty="0">
                <a:solidFill>
                  <a:srgbClr val="777777"/>
                </a:solidFill>
                <a:latin typeface="Times New Roman" panose="02020603050405020304" pitchFamily="18" charset="0"/>
                <a:ea typeface="Calibri" panose="020F0502020204030204" pitchFamily="34" charset="0"/>
                <a:cs typeface="Times New Roman" panose="02020603050405020304" pitchFamily="18" charset="0"/>
              </a:rPr>
              <a:t>g</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 F</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o</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r </a:t>
            </a:r>
            <a:r>
              <a:rPr lang="en-US" sz="1400" dirty="0">
                <a:solidFill>
                  <a:srgbClr val="515151"/>
                </a:solidFill>
                <a:latin typeface="Times New Roman" panose="02020603050405020304" pitchFamily="18" charset="0"/>
                <a:ea typeface="Calibri" panose="020F0502020204030204" pitchFamily="34" charset="0"/>
                <a:cs typeface="Times New Roman" panose="02020603050405020304" pitchFamily="18" charset="0"/>
              </a:rPr>
              <a:t>more </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i</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n</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fo</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rm</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ation o</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n </a:t>
            </a:r>
            <a:r>
              <a:rPr lang="en-US" sz="1400" dirty="0">
                <a:solidFill>
                  <a:srgbClr val="515151"/>
                </a:solidFill>
                <a:latin typeface="Times New Roman" panose="02020603050405020304" pitchFamily="18" charset="0"/>
                <a:ea typeface="Calibri" panose="020F0502020204030204" pitchFamily="34" charset="0"/>
                <a:cs typeface="Times New Roman" panose="02020603050405020304" pitchFamily="18" charset="0"/>
              </a:rPr>
              <a:t>the </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r</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equ</a:t>
            </a:r>
            <a:r>
              <a:rPr lang="en-US" sz="1400" dirty="0">
                <a:solidFill>
                  <a:srgbClr val="282828"/>
                </a:solidFill>
                <a:latin typeface="Times New Roman" panose="02020603050405020304" pitchFamily="18" charset="0"/>
                <a:ea typeface="Calibri" panose="020F0502020204030204" pitchFamily="34" charset="0"/>
                <a:cs typeface="Times New Roman" panose="02020603050405020304" pitchFamily="18" charset="0"/>
              </a:rPr>
              <a:t>i</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red accounting </a:t>
            </a:r>
            <a:r>
              <a:rPr lang="en-US" sz="1400" dirty="0">
                <a:solidFill>
                  <a:srgbClr val="515151"/>
                </a:solidFill>
                <a:latin typeface="Times New Roman" panose="02020603050405020304" pitchFamily="18" charset="0"/>
                <a:ea typeface="Calibri" panose="020F0502020204030204" pitchFamily="34" charset="0"/>
                <a:cs typeface="Times New Roman" panose="02020603050405020304" pitchFamily="18" charset="0"/>
              </a:rPr>
              <a:t>knowled</a:t>
            </a:r>
            <a:r>
              <a:rPr lang="en-US" sz="1400" dirty="0">
                <a:solidFill>
                  <a:srgbClr val="777777"/>
                </a:solidFill>
                <a:latin typeface="Times New Roman" panose="02020603050405020304" pitchFamily="18" charset="0"/>
                <a:ea typeface="Calibri" panose="020F0502020204030204" pitchFamily="34" charset="0"/>
                <a:cs typeface="Times New Roman" panose="02020603050405020304" pitchFamily="18" charset="0"/>
              </a:rPr>
              <a:t>ges </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please </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r</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efer to </a:t>
            </a:r>
            <a:r>
              <a:rPr lang="en-US" sz="1400" u="sng" dirty="0">
                <a:solidFill>
                  <a:srgbClr val="338ECA"/>
                </a:solidFill>
                <a:latin typeface="Times New Roman" panose="02020603050405020304" pitchFamily="18" charset="0"/>
                <a:ea typeface="Calibri" panose="020F0502020204030204" pitchFamily="34" charset="0"/>
                <a:cs typeface="Times New Roman" panose="02020603050405020304" pitchFamily="18" charset="0"/>
              </a:rPr>
              <a:t>Internal Revenue </a:t>
            </a:r>
            <a:r>
              <a:rPr lang="en-US" sz="1400" u="sng" dirty="0">
                <a:solidFill>
                  <a:srgbClr val="4A9BD0"/>
                </a:solidFill>
                <a:latin typeface="Times New Roman" panose="02020603050405020304" pitchFamily="18" charset="0"/>
                <a:ea typeface="Calibri" panose="020F0502020204030204" pitchFamily="34" charset="0"/>
                <a:cs typeface="Times New Roman" panose="02020603050405020304" pitchFamily="18" charset="0"/>
              </a:rPr>
              <a:t>Age</a:t>
            </a:r>
            <a:r>
              <a:rPr lang="en-US" sz="1400" u="sng" dirty="0">
                <a:solidFill>
                  <a:srgbClr val="1D82C4"/>
                </a:solidFill>
                <a:latin typeface="Times New Roman" panose="02020603050405020304" pitchFamily="18" charset="0"/>
                <a:ea typeface="Calibri" panose="020F0502020204030204" pitchFamily="34" charset="0"/>
                <a:cs typeface="Times New Roman" panose="02020603050405020304" pitchFamily="18" charset="0"/>
              </a:rPr>
              <a:t>nt B</a:t>
            </a:r>
            <a:r>
              <a:rPr lang="en-US" sz="1400" u="sng" dirty="0">
                <a:solidFill>
                  <a:srgbClr val="4A9BD0"/>
                </a:solidFill>
                <a:latin typeface="Times New Roman" panose="02020603050405020304" pitchFamily="18" charset="0"/>
                <a:ea typeface="Calibri" panose="020F0502020204030204" pitchFamily="34" charset="0"/>
                <a:cs typeface="Times New Roman" panose="02020603050405020304" pitchFamily="18" charset="0"/>
              </a:rPr>
              <a:t>asic </a:t>
            </a:r>
            <a:r>
              <a:rPr lang="en-US" sz="1400" u="sng" dirty="0">
                <a:solidFill>
                  <a:srgbClr val="338ECA"/>
                </a:solidFill>
                <a:latin typeface="Times New Roman" panose="02020603050405020304" pitchFamily="18" charset="0"/>
                <a:ea typeface="Calibri" panose="020F0502020204030204" pitchFamily="34" charset="0"/>
                <a:cs typeface="Times New Roman" panose="02020603050405020304" pitchFamily="18" charset="0"/>
              </a:rPr>
              <a:t>Requirements</a:t>
            </a:r>
            <a:endParaRPr lang="en-US" sz="1400" u="sng"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600"/>
              </a:spcAft>
              <a:buNone/>
            </a:pP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I</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f </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no</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t fr</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om an </a:t>
            </a:r>
            <a:r>
              <a:rPr lang="en-US" sz="1400" dirty="0">
                <a:solidFill>
                  <a:srgbClr val="515151"/>
                </a:solidFill>
                <a:latin typeface="Times New Roman" panose="02020603050405020304" pitchFamily="18" charset="0"/>
                <a:ea typeface="Calibri" panose="020F0502020204030204" pitchFamily="34" charset="0"/>
                <a:cs typeface="Times New Roman" panose="02020603050405020304" pitchFamily="18" charset="0"/>
              </a:rPr>
              <a:t>academic environment, the </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kn</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owledge ca</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n </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also be </a:t>
            </a:r>
            <a:r>
              <a:rPr lang="en-US" sz="1400" dirty="0">
                <a:solidFill>
                  <a:srgbClr val="515151"/>
                </a:solidFill>
                <a:latin typeface="Times New Roman" panose="02020603050405020304" pitchFamily="18" charset="0"/>
                <a:ea typeface="Calibri" panose="020F0502020204030204" pitchFamily="34" charset="0"/>
                <a:cs typeface="Times New Roman" panose="02020603050405020304" pitchFamily="18" charset="0"/>
              </a:rPr>
              <a:t>obtained </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fr</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om ce</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rt</a:t>
            </a:r>
            <a:r>
              <a:rPr lang="en-US" sz="1400" dirty="0">
                <a:solidFill>
                  <a:srgbClr val="636363"/>
                </a:solidFill>
                <a:latin typeface="Times New Roman" panose="02020603050405020304" pitchFamily="18" charset="0"/>
                <a:ea typeface="Calibri" panose="020F0502020204030204" pitchFamily="34" charset="0"/>
                <a:cs typeface="Times New Roman" panose="02020603050405020304" pitchFamily="18" charset="0"/>
              </a:rPr>
              <a:t>ain wo</a:t>
            </a:r>
            <a:r>
              <a:rPr lang="en-US" sz="1400" dirty="0">
                <a:solidFill>
                  <a:srgbClr val="414141"/>
                </a:solidFill>
                <a:latin typeface="Times New Roman" panose="02020603050405020304" pitchFamily="18" charset="0"/>
                <a:ea typeface="Calibri" panose="020F0502020204030204" pitchFamily="34" charset="0"/>
                <a:cs typeface="Times New Roman" panose="02020603050405020304" pitchFamily="18" charset="0"/>
              </a:rPr>
              <a:t>rk </a:t>
            </a:r>
            <a:r>
              <a:rPr lang="en-US" sz="1400" dirty="0">
                <a:solidFill>
                  <a:srgbClr val="515151"/>
                </a:solidFill>
                <a:latin typeface="Times New Roman" panose="02020603050405020304" pitchFamily="18" charset="0"/>
                <a:ea typeface="Calibri" panose="020F0502020204030204" pitchFamily="34" charset="0"/>
                <a:cs typeface="Times New Roman" panose="02020603050405020304" pitchFamily="18" charset="0"/>
              </a:rPr>
              <a:t>experience.</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14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5720AFFB-4399-433F-8ED0-31A2DA5D779C}"/>
              </a:ext>
            </a:extLst>
          </p:cNvPr>
          <p:cNvSpPr>
            <a:spLocks noGrp="1"/>
          </p:cNvSpPr>
          <p:nvPr>
            <p:ph type="sldNum" sz="quarter" idx="10"/>
          </p:nvPr>
        </p:nvSpPr>
        <p:spPr/>
        <p:txBody>
          <a:bodyPr/>
          <a:lstStyle/>
          <a:p>
            <a:fld id="{35129C87-C1B8-4787-BECB-1677B05FF319}" type="slidenum">
              <a:rPr lang="en-US" altLang="en-US" smtClean="0"/>
              <a:pPr/>
              <a:t>33</a:t>
            </a:fld>
            <a:endParaRPr lang="en-US" altLang="en-US"/>
          </a:p>
        </p:txBody>
      </p:sp>
    </p:spTree>
    <p:custDataLst>
      <p:tags r:id="rId1"/>
    </p:custDataLst>
    <p:extLst>
      <p:ext uri="{BB962C8B-B14F-4D97-AF65-F5344CB8AC3E}">
        <p14:creationId xmlns:p14="http://schemas.microsoft.com/office/powerpoint/2010/main" val="673133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0F748-774C-43AA-98BB-AE83E25F63C8}"/>
              </a:ext>
            </a:extLst>
          </p:cNvPr>
          <p:cNvSpPr>
            <a:spLocks noGrp="1"/>
          </p:cNvSpPr>
          <p:nvPr>
            <p:ph type="title"/>
          </p:nvPr>
        </p:nvSpPr>
        <p:spPr>
          <a:xfrm>
            <a:off x="1143000" y="457200"/>
            <a:ext cx="7467600" cy="304800"/>
          </a:xfrm>
        </p:spPr>
        <p:txBody>
          <a:bodyPr/>
          <a:lstStyle/>
          <a:p>
            <a:r>
              <a:rPr lang="en-US" sz="1600" dirty="0">
                <a:solidFill>
                  <a:schemeClr val="tx1"/>
                </a:solidFill>
              </a:rPr>
              <a:t>In addition to the above</a:t>
            </a:r>
            <a:r>
              <a:rPr lang="en-US" sz="1600" b="0" dirty="0">
                <a:solidFill>
                  <a:schemeClr val="tx1"/>
                </a:solidFill>
              </a:rPr>
              <a:t>, you must meet the requirement described below</a:t>
            </a:r>
          </a:p>
        </p:txBody>
      </p:sp>
      <p:sp>
        <p:nvSpPr>
          <p:cNvPr id="4" name="Content Placeholder 3">
            <a:extLst>
              <a:ext uri="{FF2B5EF4-FFF2-40B4-BE49-F238E27FC236}">
                <a16:creationId xmlns:a16="http://schemas.microsoft.com/office/drawing/2014/main" id="{6520D845-632E-4067-ADB9-231F7207E674}"/>
              </a:ext>
            </a:extLst>
          </p:cNvPr>
          <p:cNvSpPr>
            <a:spLocks noGrp="1"/>
          </p:cNvSpPr>
          <p:nvPr>
            <p:ph idx="1"/>
          </p:nvPr>
        </p:nvSpPr>
        <p:spPr>
          <a:xfrm>
            <a:off x="1143000" y="1066800"/>
            <a:ext cx="7467600" cy="5105400"/>
          </a:xfrm>
        </p:spPr>
        <p:txBody>
          <a:bodyPr/>
          <a:lstStyle/>
          <a:p>
            <a:pPr marL="0" marR="0" indent="0">
              <a:lnSpc>
                <a:spcPct val="107000"/>
              </a:lnSpc>
              <a:spcBef>
                <a:spcPts val="0"/>
              </a:spcBef>
              <a:spcAft>
                <a:spcPts val="600"/>
              </a:spcAft>
              <a:buNone/>
            </a:pPr>
            <a:r>
              <a:rPr lang="en-US" sz="1400" b="1" dirty="0">
                <a:solidFill>
                  <a:srgbClr val="282828"/>
                </a:solidFill>
                <a:latin typeface="Arial" panose="020B0604020202020204" pitchFamily="34" charset="0"/>
                <a:ea typeface="Calibri" panose="020F0502020204030204" pitchFamily="34" charset="0"/>
              </a:rPr>
              <a:t>GS-1</a:t>
            </a:r>
            <a:r>
              <a:rPr lang="en-US" sz="1400" b="1" dirty="0">
                <a:solidFill>
                  <a:srgbClr val="414141"/>
                </a:solidFill>
                <a:latin typeface="Arial" panose="020B0604020202020204" pitchFamily="34" charset="0"/>
                <a:ea typeface="Calibri" panose="020F0502020204030204" pitchFamily="34" charset="0"/>
              </a:rPr>
              <a:t>3 </a:t>
            </a:r>
            <a:r>
              <a:rPr lang="en-US" sz="1400" b="1" dirty="0">
                <a:solidFill>
                  <a:srgbClr val="282828"/>
                </a:solidFill>
                <a:latin typeface="Arial" panose="020B0604020202020204" pitchFamily="34" charset="0"/>
                <a:ea typeface="Calibri" panose="020F0502020204030204" pitchFamily="34" charset="0"/>
              </a:rPr>
              <a:t>LEVEL</a:t>
            </a:r>
            <a:r>
              <a:rPr lang="en-US" sz="1400" b="1" dirty="0">
                <a:solidFill>
                  <a:srgbClr val="414141"/>
                </a:solidFill>
                <a:latin typeface="Arial" panose="020B0604020202020204" pitchFamily="34" charset="0"/>
                <a:ea typeface="Calibri" panose="020F0502020204030204" pitchFamily="34" charset="0"/>
              </a:rPr>
              <a:t>: </a:t>
            </a:r>
            <a:r>
              <a:rPr lang="en-US" sz="1400" dirty="0">
                <a:solidFill>
                  <a:srgbClr val="636363"/>
                </a:solidFill>
                <a:latin typeface="Arial" panose="020B0604020202020204" pitchFamily="34" charset="0"/>
                <a:ea typeface="Calibri" panose="020F0502020204030204" pitchFamily="34" charset="0"/>
              </a:rPr>
              <a:t>Y</a:t>
            </a:r>
            <a:r>
              <a:rPr lang="en-US" sz="1400" dirty="0">
                <a:solidFill>
                  <a:srgbClr val="636363"/>
                </a:solidFill>
                <a:latin typeface="Times New Roman" panose="02020603050405020304" pitchFamily="18" charset="0"/>
                <a:ea typeface="Calibri" panose="020F0502020204030204" pitchFamily="34" charset="0"/>
              </a:rPr>
              <a:t>ou </a:t>
            </a:r>
            <a:r>
              <a:rPr lang="en-US" sz="1400" dirty="0">
                <a:solidFill>
                  <a:srgbClr val="515151"/>
                </a:solidFill>
                <a:latin typeface="Times New Roman" panose="02020603050405020304" pitchFamily="18" charset="0"/>
                <a:ea typeface="Calibri" panose="020F0502020204030204" pitchFamily="34" charset="0"/>
              </a:rPr>
              <a:t>must </a:t>
            </a:r>
            <a:r>
              <a:rPr lang="en-US" sz="1400" dirty="0">
                <a:solidFill>
                  <a:srgbClr val="636363"/>
                </a:solidFill>
                <a:latin typeface="Times New Roman" panose="02020603050405020304" pitchFamily="18" charset="0"/>
                <a:ea typeface="Calibri" panose="020F0502020204030204" pitchFamily="34" charset="0"/>
              </a:rPr>
              <a:t>have one yea</a:t>
            </a:r>
            <a:r>
              <a:rPr lang="en-US" sz="1400" dirty="0">
                <a:solidFill>
                  <a:srgbClr val="414141"/>
                </a:solidFill>
                <a:latin typeface="Times New Roman" panose="02020603050405020304" pitchFamily="18" charset="0"/>
                <a:ea typeface="Calibri" panose="020F0502020204030204" pitchFamily="34" charset="0"/>
              </a:rPr>
              <a:t>r </a:t>
            </a:r>
            <a:r>
              <a:rPr lang="en-US" sz="1400" dirty="0">
                <a:solidFill>
                  <a:srgbClr val="636363"/>
                </a:solidFill>
                <a:latin typeface="Times New Roman" panose="02020603050405020304" pitchFamily="18" charset="0"/>
                <a:ea typeface="Calibri" panose="020F0502020204030204" pitchFamily="34" charset="0"/>
              </a:rPr>
              <a:t>o</a:t>
            </a:r>
            <a:r>
              <a:rPr lang="en-US" sz="1400" dirty="0">
                <a:solidFill>
                  <a:srgbClr val="414141"/>
                </a:solidFill>
                <a:latin typeface="Times New Roman" panose="02020603050405020304" pitchFamily="18" charset="0"/>
                <a:ea typeface="Calibri" panose="020F0502020204030204" pitchFamily="34" charset="0"/>
              </a:rPr>
              <a:t>f </a:t>
            </a:r>
            <a:r>
              <a:rPr lang="en-US" sz="1400" dirty="0">
                <a:solidFill>
                  <a:srgbClr val="636363"/>
                </a:solidFill>
                <a:latin typeface="Times New Roman" panose="02020603050405020304" pitchFamily="18" charset="0"/>
                <a:ea typeface="Calibri" panose="020F0502020204030204" pitchFamily="34" charset="0"/>
              </a:rPr>
              <a:t>specialized </a:t>
            </a:r>
            <a:r>
              <a:rPr lang="en-US" sz="1400" dirty="0">
                <a:solidFill>
                  <a:srgbClr val="515151"/>
                </a:solidFill>
                <a:latin typeface="Times New Roman" panose="02020603050405020304" pitchFamily="18" charset="0"/>
                <a:ea typeface="Calibri" panose="020F0502020204030204" pitchFamily="34" charset="0"/>
              </a:rPr>
              <a:t>experience </a:t>
            </a:r>
            <a:r>
              <a:rPr lang="en-US" sz="1400" dirty="0">
                <a:solidFill>
                  <a:srgbClr val="636363"/>
                </a:solidFill>
                <a:latin typeface="Times New Roman" panose="02020603050405020304" pitchFamily="18" charset="0"/>
                <a:ea typeface="Calibri" panose="020F0502020204030204" pitchFamily="34" charset="0"/>
              </a:rPr>
              <a:t>a</a:t>
            </a:r>
            <a:r>
              <a:rPr lang="en-US" sz="1400" dirty="0">
                <a:solidFill>
                  <a:srgbClr val="414141"/>
                </a:solidFill>
                <a:latin typeface="Times New Roman" panose="02020603050405020304" pitchFamily="18" charset="0"/>
                <a:ea typeface="Calibri" panose="020F0502020204030204" pitchFamily="34" charset="0"/>
              </a:rPr>
              <a:t>t </a:t>
            </a:r>
            <a:r>
              <a:rPr lang="en-US" sz="1400" dirty="0">
                <a:solidFill>
                  <a:srgbClr val="515151"/>
                </a:solidFill>
                <a:latin typeface="Times New Roman" panose="02020603050405020304" pitchFamily="18" charset="0"/>
                <a:ea typeface="Calibri" panose="020F0502020204030204" pitchFamily="34" charset="0"/>
              </a:rPr>
              <a:t>a </a:t>
            </a:r>
            <a:r>
              <a:rPr lang="en-US" sz="1400" dirty="0">
                <a:solidFill>
                  <a:srgbClr val="636363"/>
                </a:solidFill>
                <a:latin typeface="Times New Roman" panose="02020603050405020304" pitchFamily="18" charset="0"/>
                <a:ea typeface="Calibri" panose="020F0502020204030204" pitchFamily="34" charset="0"/>
              </a:rPr>
              <a:t>level of d</a:t>
            </a:r>
            <a:r>
              <a:rPr lang="en-US" sz="1400" dirty="0">
                <a:solidFill>
                  <a:srgbClr val="414141"/>
                </a:solidFill>
                <a:latin typeface="Times New Roman" panose="02020603050405020304" pitchFamily="18" charset="0"/>
                <a:ea typeface="Calibri" panose="020F0502020204030204" pitchFamily="34" charset="0"/>
              </a:rPr>
              <a:t>iffi</a:t>
            </a:r>
            <a:r>
              <a:rPr lang="en-US" sz="1400" dirty="0">
                <a:solidFill>
                  <a:srgbClr val="636363"/>
                </a:solidFill>
                <a:latin typeface="Times New Roman" panose="02020603050405020304" pitchFamily="18" charset="0"/>
                <a:ea typeface="Calibri" panose="020F0502020204030204" pitchFamily="34" charset="0"/>
              </a:rPr>
              <a:t>cu</a:t>
            </a:r>
            <a:r>
              <a:rPr lang="en-US" sz="1400" dirty="0">
                <a:solidFill>
                  <a:srgbClr val="282828"/>
                </a:solidFill>
                <a:latin typeface="Times New Roman" panose="02020603050405020304" pitchFamily="18" charset="0"/>
                <a:ea typeface="Calibri" panose="020F0502020204030204" pitchFamily="34" charset="0"/>
              </a:rPr>
              <a:t>l</a:t>
            </a:r>
            <a:r>
              <a:rPr lang="en-US" sz="1400" dirty="0">
                <a:solidFill>
                  <a:srgbClr val="414141"/>
                </a:solidFill>
                <a:latin typeface="Times New Roman" panose="02020603050405020304" pitchFamily="18" charset="0"/>
                <a:ea typeface="Calibri" panose="020F0502020204030204" pitchFamily="34" charset="0"/>
              </a:rPr>
              <a:t>t</a:t>
            </a:r>
            <a:r>
              <a:rPr lang="en-US" sz="1400" dirty="0">
                <a:solidFill>
                  <a:srgbClr val="636363"/>
                </a:solidFill>
                <a:latin typeface="Times New Roman" panose="02020603050405020304" pitchFamily="18" charset="0"/>
                <a:ea typeface="Calibri" panose="020F0502020204030204" pitchFamily="34" charset="0"/>
              </a:rPr>
              <a:t>y </a:t>
            </a:r>
            <a:r>
              <a:rPr lang="en-US" sz="1400" dirty="0">
                <a:solidFill>
                  <a:srgbClr val="515151"/>
                </a:solidFill>
                <a:latin typeface="Times New Roman" panose="02020603050405020304" pitchFamily="18" charset="0"/>
                <a:ea typeface="Calibri" panose="020F0502020204030204" pitchFamily="34" charset="0"/>
              </a:rPr>
              <a:t>and </a:t>
            </a:r>
            <a:r>
              <a:rPr lang="en-US" sz="1400" dirty="0">
                <a:solidFill>
                  <a:srgbClr val="414141"/>
                </a:solidFill>
                <a:latin typeface="Times New Roman" panose="02020603050405020304" pitchFamily="18" charset="0"/>
                <a:ea typeface="Calibri" panose="020F0502020204030204" pitchFamily="34" charset="0"/>
              </a:rPr>
              <a:t>re</a:t>
            </a:r>
            <a:r>
              <a:rPr lang="en-US" sz="1400" dirty="0">
                <a:solidFill>
                  <a:srgbClr val="636363"/>
                </a:solidFill>
                <a:latin typeface="Times New Roman" panose="02020603050405020304" pitchFamily="18" charset="0"/>
                <a:ea typeface="Calibri" panose="020F0502020204030204" pitchFamily="34" charset="0"/>
              </a:rPr>
              <a:t>sponsibility equivalent </a:t>
            </a:r>
            <a:r>
              <a:rPr lang="en-US" sz="1400" dirty="0">
                <a:solidFill>
                  <a:srgbClr val="414141"/>
                </a:solidFill>
                <a:latin typeface="Times New Roman" panose="02020603050405020304" pitchFamily="18" charset="0"/>
                <a:ea typeface="Calibri" panose="020F0502020204030204" pitchFamily="34" charset="0"/>
              </a:rPr>
              <a:t>t</a:t>
            </a:r>
            <a:r>
              <a:rPr lang="en-US" sz="1400" dirty="0">
                <a:solidFill>
                  <a:srgbClr val="636363"/>
                </a:solidFill>
                <a:latin typeface="Times New Roman" panose="02020603050405020304" pitchFamily="18" charset="0"/>
                <a:ea typeface="Calibri" panose="020F0502020204030204" pitchFamily="34" charset="0"/>
              </a:rPr>
              <a:t>o the GS</a:t>
            </a:r>
            <a:r>
              <a:rPr lang="en-US" sz="1400" dirty="0">
                <a:solidFill>
                  <a:srgbClr val="282828"/>
                </a:solidFill>
                <a:latin typeface="Times New Roman" panose="02020603050405020304" pitchFamily="18" charset="0"/>
                <a:ea typeface="Calibri" panose="020F0502020204030204" pitchFamily="34" charset="0"/>
              </a:rPr>
              <a:t>-</a:t>
            </a:r>
            <a:r>
              <a:rPr lang="en-US" sz="1400" dirty="0">
                <a:solidFill>
                  <a:srgbClr val="515151"/>
                </a:solidFill>
                <a:latin typeface="Times New Roman" panose="02020603050405020304" pitchFamily="18" charset="0"/>
                <a:ea typeface="Calibri" panose="020F0502020204030204" pitchFamily="34" charset="0"/>
              </a:rPr>
              <a:t>12 </a:t>
            </a:r>
            <a:r>
              <a:rPr lang="en-US" sz="1400" dirty="0">
                <a:solidFill>
                  <a:srgbClr val="777777"/>
                </a:solidFill>
                <a:latin typeface="Times New Roman" panose="02020603050405020304" pitchFamily="18" charset="0"/>
                <a:ea typeface="Calibri" panose="020F0502020204030204" pitchFamily="34" charset="0"/>
              </a:rPr>
              <a:t>g</a:t>
            </a:r>
            <a:r>
              <a:rPr lang="en-US" sz="1400" dirty="0">
                <a:solidFill>
                  <a:srgbClr val="515151"/>
                </a:solidFill>
                <a:latin typeface="Times New Roman" panose="02020603050405020304" pitchFamily="18" charset="0"/>
                <a:ea typeface="Calibri" panose="020F0502020204030204" pitchFamily="34" charset="0"/>
              </a:rPr>
              <a:t>rade </a:t>
            </a:r>
            <a:r>
              <a:rPr lang="en-US" sz="1400" dirty="0">
                <a:solidFill>
                  <a:srgbClr val="636363"/>
                </a:solidFill>
                <a:latin typeface="Times New Roman" panose="02020603050405020304" pitchFamily="18" charset="0"/>
                <a:ea typeface="Calibri" panose="020F0502020204030204" pitchFamily="34" charset="0"/>
              </a:rPr>
              <a:t>level in the </a:t>
            </a:r>
            <a:r>
              <a:rPr lang="en-US" sz="1400" dirty="0">
                <a:solidFill>
                  <a:srgbClr val="515151"/>
                </a:solidFill>
                <a:latin typeface="Times New Roman" panose="02020603050405020304" pitchFamily="18" charset="0"/>
                <a:ea typeface="Calibri" panose="020F0502020204030204" pitchFamily="34" charset="0"/>
              </a:rPr>
              <a:t>Federal </a:t>
            </a:r>
            <a:r>
              <a:rPr lang="en-US" sz="1400" dirty="0">
                <a:solidFill>
                  <a:srgbClr val="636363"/>
                </a:solidFill>
                <a:latin typeface="Times New Roman" panose="02020603050405020304" pitchFamily="18" charset="0"/>
                <a:ea typeface="Calibri" panose="020F0502020204030204" pitchFamily="34" charset="0"/>
              </a:rPr>
              <a:t>service. Specia</a:t>
            </a:r>
            <a:r>
              <a:rPr lang="en-US" sz="1400" dirty="0">
                <a:solidFill>
                  <a:srgbClr val="414141"/>
                </a:solidFill>
                <a:latin typeface="Times New Roman" panose="02020603050405020304" pitchFamily="18" charset="0"/>
                <a:ea typeface="Calibri" panose="020F0502020204030204" pitchFamily="34" charset="0"/>
              </a:rPr>
              <a:t>l</a:t>
            </a:r>
            <a:r>
              <a:rPr lang="en-US" sz="1400" dirty="0">
                <a:solidFill>
                  <a:srgbClr val="636363"/>
                </a:solidFill>
                <a:latin typeface="Times New Roman" panose="02020603050405020304" pitchFamily="18" charset="0"/>
                <a:ea typeface="Calibri" panose="020F0502020204030204" pitchFamily="34" charset="0"/>
              </a:rPr>
              <a:t>i</a:t>
            </a:r>
            <a:r>
              <a:rPr lang="en-US" sz="1400" dirty="0">
                <a:solidFill>
                  <a:srgbClr val="414141"/>
                </a:solidFill>
                <a:latin typeface="Times New Roman" panose="02020603050405020304" pitchFamily="18" charset="0"/>
                <a:ea typeface="Calibri" panose="020F0502020204030204" pitchFamily="34" charset="0"/>
              </a:rPr>
              <a:t>z</a:t>
            </a:r>
            <a:r>
              <a:rPr lang="en-US" sz="1400" dirty="0">
                <a:solidFill>
                  <a:srgbClr val="636363"/>
                </a:solidFill>
                <a:latin typeface="Times New Roman" panose="02020603050405020304" pitchFamily="18" charset="0"/>
                <a:ea typeface="Calibri" panose="020F0502020204030204" pitchFamily="34" charset="0"/>
              </a:rPr>
              <a:t>ed experience </a:t>
            </a:r>
            <a:r>
              <a:rPr lang="en-US" sz="1400" dirty="0">
                <a:solidFill>
                  <a:srgbClr val="515151"/>
                </a:solidFill>
                <a:latin typeface="Times New Roman" panose="02020603050405020304" pitchFamily="18" charset="0"/>
                <a:ea typeface="Calibri" panose="020F0502020204030204" pitchFamily="34" charset="0"/>
              </a:rPr>
              <a:t>for this </a:t>
            </a:r>
            <a:r>
              <a:rPr lang="en-US" sz="1400" dirty="0">
                <a:solidFill>
                  <a:srgbClr val="636363"/>
                </a:solidFill>
                <a:latin typeface="Times New Roman" panose="02020603050405020304" pitchFamily="18" charset="0"/>
                <a:ea typeface="Calibri" panose="020F0502020204030204" pitchFamily="34" charset="0"/>
              </a:rPr>
              <a:t>posi</a:t>
            </a:r>
            <a:r>
              <a:rPr lang="en-US" sz="1400" dirty="0">
                <a:solidFill>
                  <a:srgbClr val="282828"/>
                </a:solidFill>
                <a:latin typeface="Times New Roman" panose="02020603050405020304" pitchFamily="18" charset="0"/>
                <a:ea typeface="Calibri" panose="020F0502020204030204" pitchFamily="34" charset="0"/>
              </a:rPr>
              <a:t>t</a:t>
            </a:r>
            <a:r>
              <a:rPr lang="en-US" sz="1400" dirty="0">
                <a:solidFill>
                  <a:srgbClr val="414141"/>
                </a:solidFill>
                <a:latin typeface="Times New Roman" panose="02020603050405020304" pitchFamily="18" charset="0"/>
                <a:ea typeface="Calibri" panose="020F0502020204030204" pitchFamily="34" charset="0"/>
              </a:rPr>
              <a:t>i</a:t>
            </a:r>
            <a:r>
              <a:rPr lang="en-US" sz="1400" dirty="0">
                <a:solidFill>
                  <a:srgbClr val="777777"/>
                </a:solidFill>
                <a:latin typeface="Times New Roman" panose="02020603050405020304" pitchFamily="18" charset="0"/>
                <a:ea typeface="Calibri" panose="020F0502020204030204" pitchFamily="34" charset="0"/>
              </a:rPr>
              <a:t>o</a:t>
            </a:r>
            <a:r>
              <a:rPr lang="en-US" sz="1400" dirty="0">
                <a:solidFill>
                  <a:srgbClr val="414141"/>
                </a:solidFill>
                <a:latin typeface="Times New Roman" panose="02020603050405020304" pitchFamily="18" charset="0"/>
                <a:ea typeface="Calibri" panose="020F0502020204030204" pitchFamily="34" charset="0"/>
              </a:rPr>
              <a:t>n i</a:t>
            </a:r>
            <a:r>
              <a:rPr lang="en-US" sz="1400" dirty="0">
                <a:solidFill>
                  <a:srgbClr val="636363"/>
                </a:solidFill>
                <a:latin typeface="Times New Roman" panose="02020603050405020304" pitchFamily="18" charset="0"/>
                <a:ea typeface="Calibri" panose="020F0502020204030204" pitchFamily="34" charset="0"/>
              </a:rPr>
              <a:t>ncludes: progress</a:t>
            </a:r>
            <a:r>
              <a:rPr lang="en-US" sz="1400" dirty="0">
                <a:solidFill>
                  <a:srgbClr val="282828"/>
                </a:solidFill>
                <a:latin typeface="Times New Roman" panose="02020603050405020304" pitchFamily="18" charset="0"/>
                <a:ea typeface="Calibri" panose="020F0502020204030204" pitchFamily="34" charset="0"/>
              </a:rPr>
              <a:t>i</a:t>
            </a:r>
            <a:r>
              <a:rPr lang="en-US" sz="1400" dirty="0">
                <a:solidFill>
                  <a:srgbClr val="777777"/>
                </a:solidFill>
                <a:latin typeface="Times New Roman" panose="02020603050405020304" pitchFamily="18" charset="0"/>
                <a:ea typeface="Calibri" panose="020F0502020204030204" pitchFamily="34" charset="0"/>
              </a:rPr>
              <a:t>ve</a:t>
            </a:r>
            <a:r>
              <a:rPr lang="en-US" sz="1400" dirty="0">
                <a:solidFill>
                  <a:srgbClr val="414141"/>
                </a:solidFill>
                <a:latin typeface="Times New Roman" panose="02020603050405020304" pitchFamily="18" charset="0"/>
                <a:ea typeface="Calibri" panose="020F0502020204030204" pitchFamily="34" charset="0"/>
              </a:rPr>
              <a:t>l</a:t>
            </a:r>
            <a:r>
              <a:rPr lang="en-US" sz="1400" dirty="0">
                <a:solidFill>
                  <a:srgbClr val="636363"/>
                </a:solidFill>
                <a:latin typeface="Times New Roman" panose="02020603050405020304" pitchFamily="18" charset="0"/>
                <a:ea typeface="Calibri" panose="020F0502020204030204" pitchFamily="34" charset="0"/>
              </a:rPr>
              <a:t>y respons</a:t>
            </a:r>
            <a:r>
              <a:rPr lang="en-US" sz="1400" dirty="0">
                <a:solidFill>
                  <a:srgbClr val="414141"/>
                </a:solidFill>
                <a:latin typeface="Times New Roman" panose="02020603050405020304" pitchFamily="18" charset="0"/>
                <a:ea typeface="Calibri" panose="020F0502020204030204" pitchFamily="34" charset="0"/>
              </a:rPr>
              <a:t>ib</a:t>
            </a:r>
            <a:r>
              <a:rPr lang="en-US" sz="1400" dirty="0">
                <a:solidFill>
                  <a:srgbClr val="636363"/>
                </a:solidFill>
                <a:latin typeface="Times New Roman" panose="02020603050405020304" pitchFamily="18" charset="0"/>
                <a:ea typeface="Calibri" panose="020F0502020204030204" pitchFamily="34" charset="0"/>
              </a:rPr>
              <a:t>le </a:t>
            </a:r>
            <a:r>
              <a:rPr lang="en-US" sz="1400" dirty="0">
                <a:solidFill>
                  <a:srgbClr val="515151"/>
                </a:solidFill>
                <a:latin typeface="Times New Roman" panose="02020603050405020304" pitchFamily="18" charset="0"/>
                <a:ea typeface="Calibri" panose="020F0502020204030204" pitchFamily="34" charset="0"/>
              </a:rPr>
              <a:t>accounting </a:t>
            </a:r>
            <a:r>
              <a:rPr lang="en-US" sz="1400" dirty="0">
                <a:solidFill>
                  <a:srgbClr val="636363"/>
                </a:solidFill>
                <a:latin typeface="Times New Roman" panose="02020603050405020304" pitchFamily="18" charset="0"/>
                <a:ea typeface="Calibri" panose="020F0502020204030204" pitchFamily="34" charset="0"/>
              </a:rPr>
              <a:t>or aud</a:t>
            </a:r>
            <a:r>
              <a:rPr lang="en-US" sz="1400" dirty="0">
                <a:solidFill>
                  <a:srgbClr val="414141"/>
                </a:solidFill>
                <a:latin typeface="Times New Roman" panose="02020603050405020304" pitchFamily="18" charset="0"/>
                <a:ea typeface="Calibri" panose="020F0502020204030204" pitchFamily="34" charset="0"/>
              </a:rPr>
              <a:t>it</a:t>
            </a:r>
            <a:r>
              <a:rPr lang="en-US" sz="1400" dirty="0">
                <a:solidFill>
                  <a:srgbClr val="636363"/>
                </a:solidFill>
                <a:latin typeface="Times New Roman" panose="02020603050405020304" pitchFamily="18" charset="0"/>
                <a:ea typeface="Calibri" panose="020F0502020204030204" pitchFamily="34" charset="0"/>
              </a:rPr>
              <a:t>ing wor</a:t>
            </a:r>
            <a:r>
              <a:rPr lang="en-US" sz="1400" dirty="0">
                <a:solidFill>
                  <a:srgbClr val="414141"/>
                </a:solidFill>
                <a:latin typeface="Times New Roman" panose="02020603050405020304" pitchFamily="18" charset="0"/>
                <a:ea typeface="Calibri" panose="020F0502020204030204" pitchFamily="34" charset="0"/>
              </a:rPr>
              <a:t>k t</a:t>
            </a:r>
            <a:r>
              <a:rPr lang="en-US" sz="1400" dirty="0">
                <a:solidFill>
                  <a:srgbClr val="636363"/>
                </a:solidFill>
                <a:latin typeface="Times New Roman" panose="02020603050405020304" pitchFamily="18" charset="0"/>
                <a:ea typeface="Calibri" panose="020F0502020204030204" pitchFamily="34" charset="0"/>
              </a:rPr>
              <a:t>ha</a:t>
            </a:r>
            <a:r>
              <a:rPr lang="en-US" sz="1400" dirty="0">
                <a:solidFill>
                  <a:srgbClr val="414141"/>
                </a:solidFill>
                <a:latin typeface="Times New Roman" panose="02020603050405020304" pitchFamily="18" charset="0"/>
                <a:ea typeface="Calibri" panose="020F0502020204030204" pitchFamily="34" charset="0"/>
              </a:rPr>
              <a:t>t r</a:t>
            </a:r>
            <a:r>
              <a:rPr lang="en-US" sz="1400" dirty="0">
                <a:solidFill>
                  <a:srgbClr val="636363"/>
                </a:solidFill>
                <a:latin typeface="Times New Roman" panose="02020603050405020304" pitchFamily="18" charset="0"/>
                <a:ea typeface="Calibri" panose="020F0502020204030204" pitchFamily="34" charset="0"/>
              </a:rPr>
              <a:t>equired </a:t>
            </a:r>
            <a:r>
              <a:rPr lang="en-US" sz="1400" dirty="0">
                <a:solidFill>
                  <a:srgbClr val="414141"/>
                </a:solidFill>
                <a:latin typeface="Times New Roman" panose="02020603050405020304" pitchFamily="18" charset="0"/>
                <a:ea typeface="Calibri" panose="020F0502020204030204" pitchFamily="34" charset="0"/>
              </a:rPr>
              <a:t>1</a:t>
            </a:r>
            <a:r>
              <a:rPr lang="en-US" sz="1400" dirty="0">
                <a:solidFill>
                  <a:srgbClr val="777777"/>
                </a:solidFill>
                <a:latin typeface="Times New Roman" panose="02020603050405020304" pitchFamily="18" charset="0"/>
                <a:ea typeface="Calibri" panose="020F0502020204030204" pitchFamily="34" charset="0"/>
              </a:rPr>
              <a:t>) </a:t>
            </a:r>
            <a:r>
              <a:rPr lang="en-US" sz="1400" dirty="0">
                <a:solidFill>
                  <a:srgbClr val="636363"/>
                </a:solidFill>
                <a:latin typeface="Times New Roman" panose="02020603050405020304" pitchFamily="18" charset="0"/>
                <a:ea typeface="Calibri" panose="020F0502020204030204" pitchFamily="34" charset="0"/>
              </a:rPr>
              <a:t>k</a:t>
            </a:r>
            <a:r>
              <a:rPr lang="en-US" sz="1400" dirty="0">
                <a:solidFill>
                  <a:srgbClr val="414141"/>
                </a:solidFill>
                <a:latin typeface="Times New Roman" panose="02020603050405020304" pitchFamily="18" charset="0"/>
                <a:ea typeface="Calibri" panose="020F0502020204030204" pitchFamily="34" charset="0"/>
              </a:rPr>
              <a:t>n</a:t>
            </a:r>
            <a:r>
              <a:rPr lang="en-US" sz="1400" dirty="0">
                <a:solidFill>
                  <a:srgbClr val="636363"/>
                </a:solidFill>
                <a:latin typeface="Times New Roman" panose="02020603050405020304" pitchFamily="18" charset="0"/>
                <a:ea typeface="Calibri" panose="020F0502020204030204" pitchFamily="34" charset="0"/>
              </a:rPr>
              <a:t>ow</a:t>
            </a:r>
            <a:r>
              <a:rPr lang="en-US" sz="1400" dirty="0">
                <a:solidFill>
                  <a:srgbClr val="414141"/>
                </a:solidFill>
                <a:latin typeface="Times New Roman" panose="02020603050405020304" pitchFamily="18" charset="0"/>
                <a:ea typeface="Calibri" panose="020F0502020204030204" pitchFamily="34" charset="0"/>
              </a:rPr>
              <a:t>l</a:t>
            </a:r>
            <a:r>
              <a:rPr lang="en-US" sz="1400" dirty="0">
                <a:solidFill>
                  <a:srgbClr val="636363"/>
                </a:solidFill>
                <a:latin typeface="Times New Roman" panose="02020603050405020304" pitchFamily="18" charset="0"/>
                <a:ea typeface="Calibri" panose="020F0502020204030204" pitchFamily="34" charset="0"/>
              </a:rPr>
              <a:t>edg</a:t>
            </a:r>
            <a:r>
              <a:rPr lang="en-US" sz="1400" dirty="0">
                <a:solidFill>
                  <a:srgbClr val="414141"/>
                </a:solidFill>
                <a:latin typeface="Times New Roman" panose="02020603050405020304" pitchFamily="18" charset="0"/>
                <a:ea typeface="Calibri" panose="020F0502020204030204" pitchFamily="34" charset="0"/>
              </a:rPr>
              <a:t>e </a:t>
            </a:r>
            <a:r>
              <a:rPr lang="en-US" sz="1400" dirty="0">
                <a:solidFill>
                  <a:srgbClr val="636363"/>
                </a:solidFill>
                <a:latin typeface="Times New Roman" panose="02020603050405020304" pitchFamily="18" charset="0"/>
                <a:ea typeface="Calibri" panose="020F0502020204030204" pitchFamily="34" charset="0"/>
              </a:rPr>
              <a:t>of a</a:t>
            </a:r>
            <a:r>
              <a:rPr lang="en-US" sz="1400" dirty="0">
                <a:solidFill>
                  <a:srgbClr val="414141"/>
                </a:solidFill>
                <a:latin typeface="Times New Roman" panose="02020603050405020304" pitchFamily="18" charset="0"/>
                <a:ea typeface="Calibri" panose="020F0502020204030204" pitchFamily="34" charset="0"/>
              </a:rPr>
              <a:t>n</a:t>
            </a:r>
            <a:r>
              <a:rPr lang="en-US" sz="1400" dirty="0">
                <a:solidFill>
                  <a:srgbClr val="636363"/>
                </a:solidFill>
                <a:latin typeface="Times New Roman" panose="02020603050405020304" pitchFamily="18" charset="0"/>
                <a:ea typeface="Calibri" panose="020F0502020204030204" pitchFamily="34" charset="0"/>
              </a:rPr>
              <a:t>d </a:t>
            </a:r>
            <a:r>
              <a:rPr lang="en-US" sz="1400" dirty="0">
                <a:solidFill>
                  <a:srgbClr val="515151"/>
                </a:solidFill>
                <a:latin typeface="Times New Roman" panose="02020603050405020304" pitchFamily="18" charset="0"/>
                <a:ea typeface="Calibri" panose="020F0502020204030204" pitchFamily="34" charset="0"/>
              </a:rPr>
              <a:t>experience </a:t>
            </a:r>
            <a:r>
              <a:rPr lang="en-US" sz="1400" dirty="0">
                <a:solidFill>
                  <a:srgbClr val="636363"/>
                </a:solidFill>
                <a:latin typeface="Times New Roman" panose="02020603050405020304" pitchFamily="18" charset="0"/>
                <a:ea typeface="Calibri" panose="020F0502020204030204" pitchFamily="34" charset="0"/>
              </a:rPr>
              <a:t>app</a:t>
            </a:r>
            <a:r>
              <a:rPr lang="en-US" sz="1400" dirty="0">
                <a:solidFill>
                  <a:srgbClr val="282828"/>
                </a:solidFill>
                <a:latin typeface="Times New Roman" panose="02020603050405020304" pitchFamily="18" charset="0"/>
                <a:ea typeface="Calibri" panose="020F0502020204030204" pitchFamily="34" charset="0"/>
              </a:rPr>
              <a:t>l</a:t>
            </a:r>
            <a:r>
              <a:rPr lang="en-US" sz="1400" dirty="0">
                <a:solidFill>
                  <a:srgbClr val="636363"/>
                </a:solidFill>
                <a:latin typeface="Times New Roman" panose="02020603050405020304" pitchFamily="18" charset="0"/>
                <a:ea typeface="Calibri" panose="020F0502020204030204" pitchFamily="34" charset="0"/>
              </a:rPr>
              <a:t>ying </a:t>
            </a:r>
            <a:r>
              <a:rPr lang="en-US" sz="1400" dirty="0">
                <a:solidFill>
                  <a:srgbClr val="515151"/>
                </a:solidFill>
                <a:latin typeface="Times New Roman" panose="02020603050405020304" pitchFamily="18" charset="0"/>
                <a:ea typeface="Calibri" panose="020F0502020204030204" pitchFamily="34" charset="0"/>
              </a:rPr>
              <a:t>professional accounting </a:t>
            </a:r>
            <a:r>
              <a:rPr lang="en-US" sz="1400" dirty="0">
                <a:solidFill>
                  <a:srgbClr val="636363"/>
                </a:solidFill>
                <a:latin typeface="Times New Roman" panose="02020603050405020304" pitchFamily="18" charset="0"/>
                <a:ea typeface="Calibri" panose="020F0502020204030204" pitchFamily="34" charset="0"/>
              </a:rPr>
              <a:t>pr</a:t>
            </a:r>
            <a:r>
              <a:rPr lang="en-US" sz="1400" dirty="0">
                <a:solidFill>
                  <a:srgbClr val="414141"/>
                </a:solidFill>
                <a:latin typeface="Times New Roman" panose="02020603050405020304" pitchFamily="18" charset="0"/>
                <a:ea typeface="Calibri" panose="020F0502020204030204" pitchFamily="34" charset="0"/>
              </a:rPr>
              <a:t>in</a:t>
            </a:r>
            <a:r>
              <a:rPr lang="en-US" sz="1400" dirty="0">
                <a:solidFill>
                  <a:srgbClr val="636363"/>
                </a:solidFill>
                <a:latin typeface="Times New Roman" panose="02020603050405020304" pitchFamily="18" charset="0"/>
                <a:ea typeface="Calibri" panose="020F0502020204030204" pitchFamily="34" charset="0"/>
              </a:rPr>
              <a:t>c</a:t>
            </a:r>
            <a:r>
              <a:rPr lang="en-US" sz="1400" dirty="0">
                <a:solidFill>
                  <a:srgbClr val="414141"/>
                </a:solidFill>
                <a:latin typeface="Times New Roman" panose="02020603050405020304" pitchFamily="18" charset="0"/>
                <a:ea typeface="Calibri" panose="020F0502020204030204" pitchFamily="34" charset="0"/>
              </a:rPr>
              <a:t>iple</a:t>
            </a:r>
            <a:r>
              <a:rPr lang="en-US" sz="1400" dirty="0">
                <a:solidFill>
                  <a:srgbClr val="777777"/>
                </a:solidFill>
                <a:latin typeface="Times New Roman" panose="02020603050405020304" pitchFamily="18" charset="0"/>
                <a:ea typeface="Calibri" panose="020F0502020204030204" pitchFamily="34" charset="0"/>
              </a:rPr>
              <a:t>s, </a:t>
            </a:r>
            <a:r>
              <a:rPr lang="en-US" sz="1400" dirty="0">
                <a:solidFill>
                  <a:srgbClr val="515151"/>
                </a:solidFill>
                <a:latin typeface="Times New Roman" panose="02020603050405020304" pitchFamily="18" charset="0"/>
                <a:ea typeface="Calibri" panose="020F0502020204030204" pitchFamily="34" charset="0"/>
              </a:rPr>
              <a:t>theory, </a:t>
            </a:r>
            <a:r>
              <a:rPr lang="en-US" sz="1400" dirty="0">
                <a:solidFill>
                  <a:srgbClr val="636363"/>
                </a:solidFill>
                <a:latin typeface="Times New Roman" panose="02020603050405020304" pitchFamily="18" charset="0"/>
                <a:ea typeface="Calibri" panose="020F0502020204030204" pitchFamily="34" charset="0"/>
              </a:rPr>
              <a:t>and prac</a:t>
            </a:r>
            <a:r>
              <a:rPr lang="en-US" sz="1400" dirty="0">
                <a:solidFill>
                  <a:srgbClr val="414141"/>
                </a:solidFill>
                <a:latin typeface="Times New Roman" panose="02020603050405020304" pitchFamily="18" charset="0"/>
                <a:ea typeface="Calibri" panose="020F0502020204030204" pitchFamily="34" charset="0"/>
              </a:rPr>
              <a:t>t</a:t>
            </a:r>
            <a:r>
              <a:rPr lang="en-US" sz="1400" dirty="0">
                <a:solidFill>
                  <a:srgbClr val="636363"/>
                </a:solidFill>
                <a:latin typeface="Times New Roman" panose="02020603050405020304" pitchFamily="18" charset="0"/>
                <a:ea typeface="Calibri" panose="020F0502020204030204" pitchFamily="34" charset="0"/>
              </a:rPr>
              <a:t>ices </a:t>
            </a:r>
            <a:r>
              <a:rPr lang="en-US" sz="1400" dirty="0">
                <a:solidFill>
                  <a:srgbClr val="515151"/>
                </a:solidFill>
                <a:latin typeface="Times New Roman" panose="02020603050405020304" pitchFamily="18" charset="0"/>
                <a:ea typeface="Calibri" panose="020F0502020204030204" pitchFamily="34" charset="0"/>
              </a:rPr>
              <a:t>to </a:t>
            </a:r>
            <a:r>
              <a:rPr lang="en-US" sz="1400" dirty="0">
                <a:solidFill>
                  <a:srgbClr val="636363"/>
                </a:solidFill>
                <a:latin typeface="Times New Roman" panose="02020603050405020304" pitchFamily="18" charset="0"/>
                <a:ea typeface="Calibri" panose="020F0502020204030204" pitchFamily="34" charset="0"/>
              </a:rPr>
              <a:t>analyze a</a:t>
            </a:r>
            <a:r>
              <a:rPr lang="en-US" sz="1400" dirty="0">
                <a:solidFill>
                  <a:srgbClr val="414141"/>
                </a:solidFill>
                <a:latin typeface="Times New Roman" panose="02020603050405020304" pitchFamily="18" charset="0"/>
                <a:ea typeface="Calibri" panose="020F0502020204030204" pitchFamily="34" charset="0"/>
              </a:rPr>
              <a:t>nd </a:t>
            </a:r>
            <a:r>
              <a:rPr lang="en-US" sz="1400" dirty="0">
                <a:solidFill>
                  <a:srgbClr val="636363"/>
                </a:solidFill>
                <a:latin typeface="Times New Roman" panose="02020603050405020304" pitchFamily="18" charset="0"/>
                <a:ea typeface="Calibri" panose="020F0502020204030204" pitchFamily="34" charset="0"/>
              </a:rPr>
              <a:t>inte</a:t>
            </a:r>
            <a:r>
              <a:rPr lang="en-US" sz="1400" dirty="0">
                <a:solidFill>
                  <a:srgbClr val="414141"/>
                </a:solidFill>
                <a:latin typeface="Times New Roman" panose="02020603050405020304" pitchFamily="18" charset="0"/>
                <a:ea typeface="Calibri" panose="020F0502020204030204" pitchFamily="34" charset="0"/>
              </a:rPr>
              <a:t>r</a:t>
            </a:r>
            <a:r>
              <a:rPr lang="en-US" sz="1400" dirty="0">
                <a:solidFill>
                  <a:srgbClr val="636363"/>
                </a:solidFill>
                <a:latin typeface="Times New Roman" panose="02020603050405020304" pitchFamily="18" charset="0"/>
                <a:ea typeface="Calibri" panose="020F0502020204030204" pitchFamily="34" charset="0"/>
              </a:rPr>
              <a:t>pret account</a:t>
            </a:r>
            <a:r>
              <a:rPr lang="en-US" sz="1400" dirty="0">
                <a:solidFill>
                  <a:srgbClr val="414141"/>
                </a:solidFill>
                <a:latin typeface="Times New Roman" panose="02020603050405020304" pitchFamily="18" charset="0"/>
                <a:ea typeface="Calibri" panose="020F0502020204030204" pitchFamily="34" charset="0"/>
              </a:rPr>
              <a:t>i</a:t>
            </a:r>
            <a:r>
              <a:rPr lang="en-US" sz="1400" dirty="0">
                <a:solidFill>
                  <a:srgbClr val="636363"/>
                </a:solidFill>
                <a:latin typeface="Times New Roman" panose="02020603050405020304" pitchFamily="18" charset="0"/>
                <a:ea typeface="Calibri" panose="020F0502020204030204" pitchFamily="34" charset="0"/>
              </a:rPr>
              <a:t>ng </a:t>
            </a:r>
            <a:r>
              <a:rPr lang="en-US" sz="1400" dirty="0">
                <a:solidFill>
                  <a:srgbClr val="515151"/>
                </a:solidFill>
                <a:latin typeface="Times New Roman" panose="02020603050405020304" pitchFamily="18" charset="0"/>
                <a:ea typeface="Calibri" panose="020F0502020204030204" pitchFamily="34" charset="0"/>
              </a:rPr>
              <a:t>books, </a:t>
            </a:r>
            <a:r>
              <a:rPr lang="en-US" sz="1400" dirty="0">
                <a:solidFill>
                  <a:srgbClr val="414141"/>
                </a:solidFill>
                <a:latin typeface="Times New Roman" panose="02020603050405020304" pitchFamily="18" charset="0"/>
                <a:ea typeface="Calibri" panose="020F0502020204030204" pitchFamily="34" charset="0"/>
              </a:rPr>
              <a:t>r</a:t>
            </a:r>
            <a:r>
              <a:rPr lang="en-US" sz="1400" dirty="0">
                <a:solidFill>
                  <a:srgbClr val="636363"/>
                </a:solidFill>
                <a:latin typeface="Times New Roman" panose="02020603050405020304" pitchFamily="18" charset="0"/>
                <a:ea typeface="Calibri" panose="020F0502020204030204" pitchFamily="34" charset="0"/>
              </a:rPr>
              <a:t>ecords, or </a:t>
            </a:r>
            <a:r>
              <a:rPr lang="en-US" sz="1400" dirty="0">
                <a:solidFill>
                  <a:srgbClr val="777777"/>
                </a:solidFill>
                <a:latin typeface="Times New Roman" panose="02020603050405020304" pitchFamily="18" charset="0"/>
                <a:ea typeface="Calibri" panose="020F0502020204030204" pitchFamily="34" charset="0"/>
              </a:rPr>
              <a:t>sys</a:t>
            </a:r>
            <a:r>
              <a:rPr lang="en-US" sz="1400" dirty="0">
                <a:solidFill>
                  <a:srgbClr val="515151"/>
                </a:solidFill>
                <a:latin typeface="Times New Roman" panose="02020603050405020304" pitchFamily="18" charset="0"/>
                <a:ea typeface="Calibri" panose="020F0502020204030204" pitchFamily="34" charset="0"/>
              </a:rPr>
              <a:t>tems </a:t>
            </a:r>
            <a:r>
              <a:rPr lang="en-US" sz="1400" dirty="0">
                <a:solidFill>
                  <a:srgbClr val="636363"/>
                </a:solidFill>
                <a:latin typeface="Times New Roman" panose="02020603050405020304" pitchFamily="18" charset="0"/>
                <a:ea typeface="Calibri" panose="020F0502020204030204" pitchFamily="34" charset="0"/>
              </a:rPr>
              <a:t>spec</a:t>
            </a:r>
            <a:r>
              <a:rPr lang="en-US" sz="1400" dirty="0">
                <a:solidFill>
                  <a:srgbClr val="414141"/>
                </a:solidFill>
                <a:latin typeface="Times New Roman" panose="02020603050405020304" pitchFamily="18" charset="0"/>
                <a:ea typeface="Calibri" panose="020F0502020204030204" pitchFamily="34" charset="0"/>
              </a:rPr>
              <a:t>ifi</a:t>
            </a:r>
            <a:r>
              <a:rPr lang="en-US" sz="1400" dirty="0">
                <a:solidFill>
                  <a:srgbClr val="636363"/>
                </a:solidFill>
                <a:latin typeface="Times New Roman" panose="02020603050405020304" pitchFamily="18" charset="0"/>
                <a:ea typeface="Calibri" panose="020F0502020204030204" pitchFamily="34" charset="0"/>
              </a:rPr>
              <a:t>cal</a:t>
            </a:r>
            <a:r>
              <a:rPr lang="en-US" sz="1400" dirty="0">
                <a:solidFill>
                  <a:srgbClr val="414141"/>
                </a:solidFill>
                <a:latin typeface="Times New Roman" panose="02020603050405020304" pitchFamily="18" charset="0"/>
                <a:ea typeface="Calibri" panose="020F0502020204030204" pitchFamily="34" charset="0"/>
              </a:rPr>
              <a:t>l</a:t>
            </a:r>
            <a:r>
              <a:rPr lang="en-US" sz="1400" dirty="0">
                <a:solidFill>
                  <a:srgbClr val="636363"/>
                </a:solidFill>
                <a:latin typeface="Times New Roman" panose="02020603050405020304" pitchFamily="18" charset="0"/>
                <a:ea typeface="Calibri" panose="020F0502020204030204" pitchFamily="34" charset="0"/>
              </a:rPr>
              <a:t>y </a:t>
            </a:r>
            <a:r>
              <a:rPr lang="en-US" sz="1400" dirty="0">
                <a:solidFill>
                  <a:srgbClr val="515151"/>
                </a:solidFill>
                <a:latin typeface="Times New Roman" panose="02020603050405020304" pitchFamily="18" charset="0"/>
                <a:ea typeface="Calibri" panose="020F0502020204030204" pitchFamily="34" charset="0"/>
              </a:rPr>
              <a:t>t</a:t>
            </a:r>
            <a:r>
              <a:rPr lang="en-US" sz="1400" dirty="0">
                <a:solidFill>
                  <a:srgbClr val="777777"/>
                </a:solidFill>
                <a:latin typeface="Times New Roman" panose="02020603050405020304" pitchFamily="18" charset="0"/>
                <a:ea typeface="Calibri" panose="020F0502020204030204" pitchFamily="34" charset="0"/>
              </a:rPr>
              <a:t>o </a:t>
            </a:r>
            <a:r>
              <a:rPr lang="en-US" sz="1400" dirty="0">
                <a:solidFill>
                  <a:srgbClr val="636363"/>
                </a:solidFill>
                <a:latin typeface="Times New Roman" panose="02020603050405020304" pitchFamily="18" charset="0"/>
                <a:ea typeface="Calibri" panose="020F0502020204030204" pitchFamily="34" charset="0"/>
              </a:rPr>
              <a:t>dete</a:t>
            </a:r>
            <a:r>
              <a:rPr lang="en-US" sz="1400" dirty="0">
                <a:solidFill>
                  <a:srgbClr val="282828"/>
                </a:solidFill>
                <a:latin typeface="Times New Roman" panose="02020603050405020304" pitchFamily="18" charset="0"/>
                <a:ea typeface="Calibri" panose="020F0502020204030204" pitchFamily="34" charset="0"/>
              </a:rPr>
              <a:t>r</a:t>
            </a:r>
            <a:r>
              <a:rPr lang="en-US" sz="1400" dirty="0">
                <a:solidFill>
                  <a:srgbClr val="636363"/>
                </a:solidFill>
                <a:latin typeface="Times New Roman" panose="02020603050405020304" pitchFamily="18" charset="0"/>
                <a:ea typeface="Calibri" panose="020F0502020204030204" pitchFamily="34" charset="0"/>
              </a:rPr>
              <a:t>mi</a:t>
            </a:r>
            <a:r>
              <a:rPr lang="en-US" sz="1400" dirty="0">
                <a:solidFill>
                  <a:srgbClr val="414141"/>
                </a:solidFill>
                <a:latin typeface="Times New Roman" panose="02020603050405020304" pitchFamily="18" charset="0"/>
                <a:ea typeface="Calibri" panose="020F0502020204030204" pitchFamily="34" charset="0"/>
              </a:rPr>
              <a:t>n</a:t>
            </a:r>
            <a:r>
              <a:rPr lang="en-US" sz="1400" dirty="0">
                <a:solidFill>
                  <a:srgbClr val="636363"/>
                </a:solidFill>
                <a:latin typeface="Times New Roman" panose="02020603050405020304" pitchFamily="18" charset="0"/>
                <a:ea typeface="Calibri" panose="020F0502020204030204" pitchFamily="34" charset="0"/>
              </a:rPr>
              <a:t>e their effect on </a:t>
            </a:r>
            <a:r>
              <a:rPr lang="en-US" sz="1400" dirty="0">
                <a:solidFill>
                  <a:srgbClr val="414141"/>
                </a:solidFill>
                <a:latin typeface="Times New Roman" panose="02020603050405020304" pitchFamily="18" charset="0"/>
                <a:ea typeface="Calibri" panose="020F0502020204030204" pitchFamily="34" charset="0"/>
              </a:rPr>
              <a:t>F</a:t>
            </a:r>
            <a:r>
              <a:rPr lang="en-US" sz="1400" dirty="0">
                <a:solidFill>
                  <a:srgbClr val="636363"/>
                </a:solidFill>
                <a:latin typeface="Times New Roman" panose="02020603050405020304" pitchFamily="18" charset="0"/>
                <a:ea typeface="Calibri" panose="020F0502020204030204" pitchFamily="34" charset="0"/>
              </a:rPr>
              <a:t>e</a:t>
            </a:r>
            <a:r>
              <a:rPr lang="en-US" sz="1400" dirty="0">
                <a:solidFill>
                  <a:srgbClr val="414141"/>
                </a:solidFill>
                <a:latin typeface="Times New Roman" panose="02020603050405020304" pitchFamily="18" charset="0"/>
                <a:ea typeface="Calibri" panose="020F0502020204030204" pitchFamily="34" charset="0"/>
              </a:rPr>
              <a:t>d</a:t>
            </a:r>
            <a:r>
              <a:rPr lang="en-US" sz="1400" dirty="0">
                <a:solidFill>
                  <a:srgbClr val="636363"/>
                </a:solidFill>
                <a:latin typeface="Times New Roman" panose="02020603050405020304" pitchFamily="18" charset="0"/>
                <a:ea typeface="Calibri" panose="020F0502020204030204" pitchFamily="34" charset="0"/>
              </a:rPr>
              <a:t>e</a:t>
            </a:r>
            <a:r>
              <a:rPr lang="en-US" sz="1400" dirty="0">
                <a:solidFill>
                  <a:srgbClr val="414141"/>
                </a:solidFill>
                <a:latin typeface="Times New Roman" panose="02020603050405020304" pitchFamily="18" charset="0"/>
                <a:ea typeface="Calibri" panose="020F0502020204030204" pitchFamily="34" charset="0"/>
              </a:rPr>
              <a:t>r</a:t>
            </a:r>
            <a:r>
              <a:rPr lang="en-US" sz="1400" dirty="0">
                <a:solidFill>
                  <a:srgbClr val="636363"/>
                </a:solidFill>
                <a:latin typeface="Times New Roman" panose="02020603050405020304" pitchFamily="18" charset="0"/>
                <a:ea typeface="Calibri" panose="020F0502020204030204" pitchFamily="34" charset="0"/>
              </a:rPr>
              <a:t>a</a:t>
            </a:r>
            <a:r>
              <a:rPr lang="en-US" sz="1400" dirty="0">
                <a:solidFill>
                  <a:srgbClr val="414141"/>
                </a:solidFill>
                <a:latin typeface="Times New Roman" panose="02020603050405020304" pitchFamily="18" charset="0"/>
                <a:ea typeface="Calibri" panose="020F0502020204030204" pitchFamily="34" charset="0"/>
              </a:rPr>
              <a:t>l </a:t>
            </a:r>
            <a:r>
              <a:rPr lang="en-US" sz="1400" dirty="0">
                <a:solidFill>
                  <a:srgbClr val="282828"/>
                </a:solidFill>
                <a:latin typeface="Times New Roman" panose="02020603050405020304" pitchFamily="18" charset="0"/>
                <a:ea typeface="Calibri" panose="020F0502020204030204" pitchFamily="34" charset="0"/>
              </a:rPr>
              <a:t>t</a:t>
            </a:r>
            <a:r>
              <a:rPr lang="en-US" sz="1400" dirty="0">
                <a:solidFill>
                  <a:srgbClr val="636363"/>
                </a:solidFill>
                <a:latin typeface="Times New Roman" panose="02020603050405020304" pitchFamily="18" charset="0"/>
                <a:ea typeface="Calibri" panose="020F0502020204030204" pitchFamily="34" charset="0"/>
              </a:rPr>
              <a:t>ax </a:t>
            </a:r>
            <a:r>
              <a:rPr lang="en-US" sz="1400" dirty="0">
                <a:solidFill>
                  <a:srgbClr val="414141"/>
                </a:solidFill>
                <a:latin typeface="Times New Roman" panose="02020603050405020304" pitchFamily="18" charset="0"/>
                <a:ea typeface="Calibri" panose="020F0502020204030204" pitchFamily="34" charset="0"/>
              </a:rPr>
              <a:t>li</a:t>
            </a:r>
            <a:r>
              <a:rPr lang="en-US" sz="1400" dirty="0">
                <a:solidFill>
                  <a:srgbClr val="636363"/>
                </a:solidFill>
                <a:latin typeface="Times New Roman" panose="02020603050405020304" pitchFamily="18" charset="0"/>
                <a:ea typeface="Calibri" panose="020F0502020204030204" pitchFamily="34" charset="0"/>
              </a:rPr>
              <a:t>abilities re</a:t>
            </a:r>
            <a:r>
              <a:rPr lang="en-US" sz="1400" dirty="0">
                <a:solidFill>
                  <a:srgbClr val="414141"/>
                </a:solidFill>
                <a:latin typeface="Times New Roman" panose="02020603050405020304" pitchFamily="18" charset="0"/>
                <a:ea typeface="Calibri" panose="020F0502020204030204" pitchFamily="34" charset="0"/>
              </a:rPr>
              <a:t>l</a:t>
            </a:r>
            <a:r>
              <a:rPr lang="en-US" sz="1400" dirty="0">
                <a:solidFill>
                  <a:srgbClr val="636363"/>
                </a:solidFill>
                <a:latin typeface="Times New Roman" panose="02020603050405020304" pitchFamily="18" charset="0"/>
                <a:ea typeface="Calibri" panose="020F0502020204030204" pitchFamily="34" charset="0"/>
              </a:rPr>
              <a:t>at</a:t>
            </a:r>
            <a:r>
              <a:rPr lang="en-US" sz="1400" dirty="0">
                <a:solidFill>
                  <a:srgbClr val="414141"/>
                </a:solidFill>
                <a:latin typeface="Times New Roman" panose="02020603050405020304" pitchFamily="18" charset="0"/>
                <a:ea typeface="Calibri" panose="020F0502020204030204" pitchFamily="34" charset="0"/>
              </a:rPr>
              <a:t>in</a:t>
            </a:r>
            <a:r>
              <a:rPr lang="en-US" sz="1400" dirty="0">
                <a:solidFill>
                  <a:srgbClr val="777777"/>
                </a:solidFill>
                <a:latin typeface="Times New Roman" panose="02020603050405020304" pitchFamily="18" charset="0"/>
                <a:ea typeface="Calibri" panose="020F0502020204030204" pitchFamily="34" charset="0"/>
              </a:rPr>
              <a:t>g </a:t>
            </a:r>
            <a:r>
              <a:rPr lang="en-US" sz="1400" dirty="0">
                <a:solidFill>
                  <a:srgbClr val="515151"/>
                </a:solidFill>
                <a:latin typeface="Times New Roman" panose="02020603050405020304" pitchFamily="18" charset="0"/>
                <a:ea typeface="Calibri" panose="020F0502020204030204" pitchFamily="34" charset="0"/>
              </a:rPr>
              <a:t>to </a:t>
            </a:r>
            <a:r>
              <a:rPr lang="en-US" sz="1400" dirty="0">
                <a:solidFill>
                  <a:srgbClr val="777777"/>
                </a:solidFill>
                <a:latin typeface="Times New Roman" panose="02020603050405020304" pitchFamily="18" charset="0"/>
                <a:ea typeface="Calibri" panose="020F0502020204030204" pitchFamily="34" charset="0"/>
              </a:rPr>
              <a:t>governmen</a:t>
            </a:r>
            <a:r>
              <a:rPr lang="en-US" sz="1400" dirty="0">
                <a:solidFill>
                  <a:srgbClr val="515151"/>
                </a:solidFill>
                <a:latin typeface="Times New Roman" panose="02020603050405020304" pitchFamily="18" charset="0"/>
                <a:ea typeface="Calibri" panose="020F0502020204030204" pitchFamily="34" charset="0"/>
              </a:rPr>
              <a:t>tal </a:t>
            </a:r>
            <a:r>
              <a:rPr lang="en-US" sz="1400" dirty="0">
                <a:solidFill>
                  <a:srgbClr val="636363"/>
                </a:solidFill>
                <a:latin typeface="Times New Roman" panose="02020603050405020304" pitchFamily="18" charset="0"/>
                <a:ea typeface="Calibri" panose="020F0502020204030204" pitchFamily="34" charset="0"/>
              </a:rPr>
              <a:t>en</a:t>
            </a:r>
            <a:r>
              <a:rPr lang="en-US" sz="1400" dirty="0">
                <a:solidFill>
                  <a:srgbClr val="414141"/>
                </a:solidFill>
                <a:latin typeface="Times New Roman" panose="02020603050405020304" pitchFamily="18" charset="0"/>
                <a:ea typeface="Calibri" panose="020F0502020204030204" pitchFamily="34" charset="0"/>
              </a:rPr>
              <a:t>titi</a:t>
            </a:r>
            <a:r>
              <a:rPr lang="en-US" sz="1400" dirty="0">
                <a:solidFill>
                  <a:srgbClr val="636363"/>
                </a:solidFill>
                <a:latin typeface="Times New Roman" panose="02020603050405020304" pitchFamily="18" charset="0"/>
                <a:ea typeface="Calibri" panose="020F0502020204030204" pitchFamily="34" charset="0"/>
              </a:rPr>
              <a:t>es; 2) exper</a:t>
            </a:r>
            <a:r>
              <a:rPr lang="en-US" sz="1400" dirty="0">
                <a:solidFill>
                  <a:srgbClr val="414141"/>
                </a:solidFill>
                <a:latin typeface="Times New Roman" panose="02020603050405020304" pitchFamily="18" charset="0"/>
                <a:ea typeface="Calibri" panose="020F0502020204030204" pitchFamily="34" charset="0"/>
              </a:rPr>
              <a:t>ie</a:t>
            </a:r>
            <a:r>
              <a:rPr lang="en-US" sz="1400" dirty="0">
                <a:solidFill>
                  <a:srgbClr val="636363"/>
                </a:solidFill>
                <a:latin typeface="Times New Roman" panose="02020603050405020304" pitchFamily="18" charset="0"/>
                <a:ea typeface="Calibri" panose="020F0502020204030204" pitchFamily="34" charset="0"/>
              </a:rPr>
              <a:t>nce </a:t>
            </a:r>
            <a:r>
              <a:rPr lang="en-US" sz="1400" dirty="0">
                <a:solidFill>
                  <a:srgbClr val="414141"/>
                </a:solidFill>
                <a:latin typeface="Times New Roman" panose="02020603050405020304" pitchFamily="18" charset="0"/>
                <a:ea typeface="Calibri" panose="020F0502020204030204" pitchFamily="34" charset="0"/>
              </a:rPr>
              <a:t>i</a:t>
            </a:r>
            <a:r>
              <a:rPr lang="en-US" sz="1400" dirty="0">
                <a:solidFill>
                  <a:srgbClr val="636363"/>
                </a:solidFill>
                <a:latin typeface="Times New Roman" panose="02020603050405020304" pitchFamily="18" charset="0"/>
                <a:ea typeface="Calibri" panose="020F0502020204030204" pitchFamily="34" charset="0"/>
              </a:rPr>
              <a:t>nte</a:t>
            </a:r>
            <a:r>
              <a:rPr lang="en-US" sz="1400" dirty="0">
                <a:solidFill>
                  <a:srgbClr val="414141"/>
                </a:solidFill>
                <a:latin typeface="Times New Roman" panose="02020603050405020304" pitchFamily="18" charset="0"/>
                <a:ea typeface="Calibri" panose="020F0502020204030204" pitchFamily="34" charset="0"/>
              </a:rPr>
              <a:t>r</a:t>
            </a:r>
            <a:r>
              <a:rPr lang="en-US" sz="1400" dirty="0">
                <a:solidFill>
                  <a:srgbClr val="636363"/>
                </a:solidFill>
                <a:latin typeface="Times New Roman" panose="02020603050405020304" pitchFamily="18" charset="0"/>
                <a:ea typeface="Calibri" panose="020F0502020204030204" pitchFamily="34" charset="0"/>
              </a:rPr>
              <a:t>pre</a:t>
            </a:r>
            <a:r>
              <a:rPr lang="en-US" sz="1400" dirty="0">
                <a:solidFill>
                  <a:srgbClr val="414141"/>
                </a:solidFill>
                <a:latin typeface="Times New Roman" panose="02020603050405020304" pitchFamily="18" charset="0"/>
                <a:ea typeface="Calibri" panose="020F0502020204030204" pitchFamily="34" charset="0"/>
              </a:rPr>
              <a:t>t</a:t>
            </a:r>
            <a:r>
              <a:rPr lang="en-US" sz="1400" dirty="0">
                <a:solidFill>
                  <a:srgbClr val="282828"/>
                </a:solidFill>
                <a:latin typeface="Times New Roman" panose="02020603050405020304" pitchFamily="18" charset="0"/>
                <a:ea typeface="Calibri" panose="020F0502020204030204" pitchFamily="34" charset="0"/>
              </a:rPr>
              <a:t>i</a:t>
            </a:r>
            <a:r>
              <a:rPr lang="en-US" sz="1400" dirty="0">
                <a:solidFill>
                  <a:srgbClr val="636363"/>
                </a:solidFill>
                <a:latin typeface="Times New Roman" panose="02020603050405020304" pitchFamily="18" charset="0"/>
                <a:ea typeface="Calibri" panose="020F0502020204030204" pitchFamily="34" charset="0"/>
              </a:rPr>
              <a:t>ng and apply</a:t>
            </a:r>
            <a:r>
              <a:rPr lang="en-US" sz="1400" dirty="0">
                <a:solidFill>
                  <a:srgbClr val="414141"/>
                </a:solidFill>
                <a:latin typeface="Times New Roman" panose="02020603050405020304" pitchFamily="18" charset="0"/>
                <a:ea typeface="Calibri" panose="020F0502020204030204" pitchFamily="34" charset="0"/>
              </a:rPr>
              <a:t>i</a:t>
            </a:r>
            <a:r>
              <a:rPr lang="en-US" sz="1400" dirty="0">
                <a:solidFill>
                  <a:srgbClr val="636363"/>
                </a:solidFill>
                <a:latin typeface="Times New Roman" panose="02020603050405020304" pitchFamily="18" charset="0"/>
                <a:ea typeface="Calibri" panose="020F0502020204030204" pitchFamily="34" charset="0"/>
              </a:rPr>
              <a:t>ng </a:t>
            </a:r>
            <a:r>
              <a:rPr lang="en-US" sz="1400" dirty="0">
                <a:solidFill>
                  <a:srgbClr val="515151"/>
                </a:solidFill>
                <a:latin typeface="Times New Roman" panose="02020603050405020304" pitchFamily="18" charset="0"/>
                <a:ea typeface="Calibri" panose="020F0502020204030204" pitchFamily="34" charset="0"/>
              </a:rPr>
              <a:t>Federal </a:t>
            </a:r>
            <a:r>
              <a:rPr lang="en-US" sz="1400" dirty="0">
                <a:solidFill>
                  <a:srgbClr val="636363"/>
                </a:solidFill>
                <a:latin typeface="Times New Roman" panose="02020603050405020304" pitchFamily="18" charset="0"/>
                <a:ea typeface="Calibri" panose="020F0502020204030204" pitchFamily="34" charset="0"/>
              </a:rPr>
              <a:t>tax law </a:t>
            </a:r>
            <a:r>
              <a:rPr lang="en-US" sz="1400" dirty="0">
                <a:solidFill>
                  <a:srgbClr val="515151"/>
                </a:solidFill>
                <a:latin typeface="Times New Roman" panose="02020603050405020304" pitchFamily="18" charset="0"/>
                <a:ea typeface="Calibri" panose="020F0502020204030204" pitchFamily="34" charset="0"/>
              </a:rPr>
              <a:t>for </a:t>
            </a:r>
            <a:r>
              <a:rPr lang="en-US" sz="1400" dirty="0">
                <a:solidFill>
                  <a:srgbClr val="636363"/>
                </a:solidFill>
                <a:latin typeface="Times New Roman" panose="02020603050405020304" pitchFamily="18" charset="0"/>
                <a:ea typeface="Calibri" panose="020F0502020204030204" pitchFamily="34" charset="0"/>
              </a:rPr>
              <a:t>ind</a:t>
            </a:r>
            <a:r>
              <a:rPr lang="en-US" sz="1400" dirty="0">
                <a:solidFill>
                  <a:srgbClr val="414141"/>
                </a:solidFill>
                <a:latin typeface="Times New Roman" panose="02020603050405020304" pitchFamily="18" charset="0"/>
                <a:ea typeface="Calibri" panose="020F0502020204030204" pitchFamily="34" charset="0"/>
              </a:rPr>
              <a:t>i</a:t>
            </a:r>
            <a:r>
              <a:rPr lang="en-US" sz="1400" dirty="0">
                <a:solidFill>
                  <a:srgbClr val="636363"/>
                </a:solidFill>
                <a:latin typeface="Times New Roman" panose="02020603050405020304" pitchFamily="18" charset="0"/>
                <a:ea typeface="Calibri" panose="020F0502020204030204" pitchFamily="34" charset="0"/>
              </a:rPr>
              <a:t>vid</a:t>
            </a:r>
            <a:r>
              <a:rPr lang="en-US" sz="1400" dirty="0">
                <a:solidFill>
                  <a:srgbClr val="414141"/>
                </a:solidFill>
                <a:latin typeface="Times New Roman" panose="02020603050405020304" pitchFamily="18" charset="0"/>
                <a:ea typeface="Calibri" panose="020F0502020204030204" pitchFamily="34" charset="0"/>
              </a:rPr>
              <a:t>u</a:t>
            </a:r>
            <a:r>
              <a:rPr lang="en-US" sz="1400" dirty="0">
                <a:solidFill>
                  <a:srgbClr val="636363"/>
                </a:solidFill>
                <a:latin typeface="Times New Roman" panose="02020603050405020304" pitchFamily="18" charset="0"/>
                <a:ea typeface="Calibri" panose="020F0502020204030204" pitchFamily="34" charset="0"/>
              </a:rPr>
              <a:t>a</a:t>
            </a:r>
            <a:r>
              <a:rPr lang="en-US" sz="1400" dirty="0">
                <a:solidFill>
                  <a:srgbClr val="414141"/>
                </a:solidFill>
                <a:latin typeface="Times New Roman" panose="02020603050405020304" pitchFamily="18" charset="0"/>
                <a:ea typeface="Calibri" panose="020F0502020204030204" pitchFamily="34" charset="0"/>
              </a:rPr>
              <a:t>l</a:t>
            </a:r>
            <a:r>
              <a:rPr lang="en-US" sz="1400" dirty="0">
                <a:solidFill>
                  <a:srgbClr val="636363"/>
                </a:solidFill>
                <a:latin typeface="Times New Roman" panose="02020603050405020304" pitchFamily="18" charset="0"/>
                <a:ea typeface="Calibri" panose="020F0502020204030204" pitchFamily="34" charset="0"/>
              </a:rPr>
              <a:t>s, </a:t>
            </a:r>
            <a:r>
              <a:rPr lang="en-US" sz="1400" dirty="0">
                <a:solidFill>
                  <a:srgbClr val="515151"/>
                </a:solidFill>
                <a:latin typeface="Times New Roman" panose="02020603050405020304" pitchFamily="18" charset="0"/>
                <a:ea typeface="Calibri" panose="020F0502020204030204" pitchFamily="34" charset="0"/>
              </a:rPr>
              <a:t>business</a:t>
            </a:r>
            <a:r>
              <a:rPr lang="en-US" sz="1400" dirty="0">
                <a:solidFill>
                  <a:srgbClr val="777777"/>
                </a:solidFill>
                <a:latin typeface="Times New Roman" panose="02020603050405020304" pitchFamily="18" charset="0"/>
                <a:ea typeface="Calibri" panose="020F0502020204030204" pitchFamily="34" charset="0"/>
              </a:rPr>
              <a:t>, </a:t>
            </a:r>
            <a:r>
              <a:rPr lang="en-US" sz="1400" dirty="0">
                <a:solidFill>
                  <a:srgbClr val="636363"/>
                </a:solidFill>
                <a:latin typeface="Times New Roman" panose="02020603050405020304" pitchFamily="18" charset="0"/>
                <a:ea typeface="Calibri" panose="020F0502020204030204" pitchFamily="34" charset="0"/>
              </a:rPr>
              <a:t>and /or </a:t>
            </a:r>
            <a:r>
              <a:rPr lang="en-US" sz="1400" dirty="0">
                <a:solidFill>
                  <a:srgbClr val="515151"/>
                </a:solidFill>
                <a:latin typeface="Times New Roman" panose="02020603050405020304" pitchFamily="18" charset="0"/>
                <a:ea typeface="Calibri" panose="020F0502020204030204" pitchFamily="34" charset="0"/>
              </a:rPr>
              <a:t>exempt </a:t>
            </a:r>
            <a:r>
              <a:rPr lang="en-US" sz="1400" dirty="0">
                <a:solidFill>
                  <a:srgbClr val="636363"/>
                </a:solidFill>
                <a:latin typeface="Times New Roman" panose="02020603050405020304" pitchFamily="18" charset="0"/>
                <a:ea typeface="Calibri" panose="020F0502020204030204" pitchFamily="34" charset="0"/>
              </a:rPr>
              <a:t>o</a:t>
            </a:r>
            <a:r>
              <a:rPr lang="en-US" sz="1400" dirty="0">
                <a:solidFill>
                  <a:srgbClr val="414141"/>
                </a:solidFill>
                <a:latin typeface="Times New Roman" panose="02020603050405020304" pitchFamily="18" charset="0"/>
                <a:ea typeface="Calibri" panose="020F0502020204030204" pitchFamily="34" charset="0"/>
              </a:rPr>
              <a:t>r</a:t>
            </a:r>
            <a:r>
              <a:rPr lang="en-US" sz="1400" dirty="0">
                <a:solidFill>
                  <a:srgbClr val="636363"/>
                </a:solidFill>
                <a:latin typeface="Times New Roman" panose="02020603050405020304" pitchFamily="18" charset="0"/>
                <a:ea typeface="Calibri" panose="020F0502020204030204" pitchFamily="34" charset="0"/>
              </a:rPr>
              <a:t>ganizatio</a:t>
            </a:r>
            <a:r>
              <a:rPr lang="en-US" sz="1400" dirty="0">
                <a:solidFill>
                  <a:srgbClr val="414141"/>
                </a:solidFill>
                <a:latin typeface="Times New Roman" panose="02020603050405020304" pitchFamily="18" charset="0"/>
                <a:ea typeface="Calibri" panose="020F0502020204030204" pitchFamily="34" charset="0"/>
              </a:rPr>
              <a:t>n</a:t>
            </a:r>
            <a:r>
              <a:rPr lang="en-US" sz="1400" dirty="0">
                <a:solidFill>
                  <a:srgbClr val="777777"/>
                </a:solidFill>
                <a:latin typeface="Times New Roman" panose="02020603050405020304" pitchFamily="18" charset="0"/>
                <a:ea typeface="Calibri" panose="020F0502020204030204" pitchFamily="34" charset="0"/>
              </a:rPr>
              <a:t>, </a:t>
            </a:r>
            <a:r>
              <a:rPr lang="en-US" sz="1400" dirty="0">
                <a:solidFill>
                  <a:srgbClr val="515151"/>
                </a:solidFill>
                <a:latin typeface="Times New Roman" panose="02020603050405020304" pitchFamily="18" charset="0"/>
                <a:ea typeface="Calibri" panose="020F0502020204030204" pitchFamily="34" charset="0"/>
              </a:rPr>
              <a:t>partnerships </a:t>
            </a:r>
            <a:r>
              <a:rPr lang="en-US" sz="1400" dirty="0">
                <a:solidFill>
                  <a:srgbClr val="636363"/>
                </a:solidFill>
                <a:latin typeface="Times New Roman" panose="02020603050405020304" pitchFamily="18" charset="0"/>
                <a:ea typeface="Calibri" panose="020F0502020204030204" pitchFamily="34" charset="0"/>
              </a:rPr>
              <a:t>and co</a:t>
            </a:r>
            <a:r>
              <a:rPr lang="en-US" sz="1400" dirty="0">
                <a:solidFill>
                  <a:srgbClr val="414141"/>
                </a:solidFill>
                <a:latin typeface="Times New Roman" panose="02020603050405020304" pitchFamily="18" charset="0"/>
                <a:ea typeface="Calibri" panose="020F0502020204030204" pitchFamily="34" charset="0"/>
              </a:rPr>
              <a:t>rp</a:t>
            </a:r>
            <a:r>
              <a:rPr lang="en-US" sz="1400" dirty="0">
                <a:solidFill>
                  <a:srgbClr val="636363"/>
                </a:solidFill>
                <a:latin typeface="Times New Roman" panose="02020603050405020304" pitchFamily="18" charset="0"/>
                <a:ea typeface="Calibri" panose="020F0502020204030204" pitchFamily="34" charset="0"/>
              </a:rPr>
              <a:t>ora</a:t>
            </a:r>
            <a:r>
              <a:rPr lang="en-US" sz="1400" dirty="0">
                <a:solidFill>
                  <a:srgbClr val="414141"/>
                </a:solidFill>
                <a:latin typeface="Times New Roman" panose="02020603050405020304" pitchFamily="18" charset="0"/>
                <a:ea typeface="Calibri" panose="020F0502020204030204" pitchFamily="34" charset="0"/>
              </a:rPr>
              <a:t>ti</a:t>
            </a:r>
            <a:r>
              <a:rPr lang="en-US" sz="1400" dirty="0">
                <a:solidFill>
                  <a:srgbClr val="636363"/>
                </a:solidFill>
                <a:latin typeface="Times New Roman" panose="02020603050405020304" pitchFamily="18" charset="0"/>
                <a:ea typeface="Calibri" panose="020F0502020204030204" pitchFamily="34" charset="0"/>
              </a:rPr>
              <a:t>ons; 3} </a:t>
            </a:r>
            <a:r>
              <a:rPr lang="en-US" sz="1400" dirty="0">
                <a:solidFill>
                  <a:srgbClr val="515151"/>
                </a:solidFill>
                <a:latin typeface="Times New Roman" panose="02020603050405020304" pitchFamily="18" charset="0"/>
                <a:ea typeface="Calibri" panose="020F0502020204030204" pitchFamily="34" charset="0"/>
              </a:rPr>
              <a:t>kno</a:t>
            </a:r>
            <a:r>
              <a:rPr lang="en-US" sz="1400" dirty="0">
                <a:solidFill>
                  <a:srgbClr val="777777"/>
                </a:solidFill>
                <a:latin typeface="Times New Roman" panose="02020603050405020304" pitchFamily="18" charset="0"/>
                <a:ea typeface="Calibri" panose="020F0502020204030204" pitchFamily="34" charset="0"/>
              </a:rPr>
              <a:t>w</a:t>
            </a:r>
            <a:r>
              <a:rPr lang="en-US" sz="1400" dirty="0">
                <a:solidFill>
                  <a:srgbClr val="414141"/>
                </a:solidFill>
                <a:latin typeface="Times New Roman" panose="02020603050405020304" pitchFamily="18" charset="0"/>
                <a:ea typeface="Calibri" panose="020F0502020204030204" pitchFamily="34" charset="0"/>
              </a:rPr>
              <a:t>le</a:t>
            </a:r>
            <a:r>
              <a:rPr lang="en-US" sz="1400" dirty="0">
                <a:solidFill>
                  <a:srgbClr val="636363"/>
                </a:solidFill>
                <a:latin typeface="Times New Roman" panose="02020603050405020304" pitchFamily="18" charset="0"/>
                <a:ea typeface="Calibri" panose="020F0502020204030204" pitchFamily="34" charset="0"/>
              </a:rPr>
              <a:t>dge of </a:t>
            </a:r>
            <a:r>
              <a:rPr lang="en-US" sz="1400" dirty="0">
                <a:solidFill>
                  <a:srgbClr val="515151"/>
                </a:solidFill>
                <a:latin typeface="Times New Roman" panose="02020603050405020304" pitchFamily="18" charset="0"/>
                <a:ea typeface="Calibri" panose="020F0502020204030204" pitchFamily="34" charset="0"/>
              </a:rPr>
              <a:t>and </a:t>
            </a:r>
            <a:r>
              <a:rPr lang="en-US" sz="1400" dirty="0">
                <a:solidFill>
                  <a:srgbClr val="636363"/>
                </a:solidFill>
                <a:latin typeface="Times New Roman" panose="02020603050405020304" pitchFamily="18" charset="0"/>
                <a:ea typeface="Calibri" panose="020F0502020204030204" pitchFamily="34" charset="0"/>
              </a:rPr>
              <a:t>ex</a:t>
            </a:r>
            <a:r>
              <a:rPr lang="en-US" sz="1400" dirty="0">
                <a:solidFill>
                  <a:srgbClr val="414141"/>
                </a:solidFill>
                <a:latin typeface="Times New Roman" panose="02020603050405020304" pitchFamily="18" charset="0"/>
                <a:ea typeface="Calibri" panose="020F0502020204030204" pitchFamily="34" charset="0"/>
              </a:rPr>
              <a:t>p</a:t>
            </a:r>
            <a:r>
              <a:rPr lang="en-US" sz="1400" dirty="0">
                <a:solidFill>
                  <a:srgbClr val="636363"/>
                </a:solidFill>
                <a:latin typeface="Times New Roman" panose="02020603050405020304" pitchFamily="18" charset="0"/>
                <a:ea typeface="Calibri" panose="020F0502020204030204" pitchFamily="34" charset="0"/>
              </a:rPr>
              <a:t>erience interpret</a:t>
            </a:r>
            <a:r>
              <a:rPr lang="en-US" sz="1400" dirty="0">
                <a:solidFill>
                  <a:srgbClr val="282828"/>
                </a:solidFill>
                <a:latin typeface="Times New Roman" panose="02020603050405020304" pitchFamily="18" charset="0"/>
                <a:ea typeface="Calibri" panose="020F0502020204030204" pitchFamily="34" charset="0"/>
              </a:rPr>
              <a:t>i</a:t>
            </a:r>
            <a:r>
              <a:rPr lang="en-US" sz="1400" dirty="0">
                <a:solidFill>
                  <a:srgbClr val="515151"/>
                </a:solidFill>
                <a:latin typeface="Times New Roman" panose="02020603050405020304" pitchFamily="18" charset="0"/>
                <a:ea typeface="Calibri" panose="020F0502020204030204" pitchFamily="34" charset="0"/>
              </a:rPr>
              <a:t>n</a:t>
            </a:r>
            <a:r>
              <a:rPr lang="en-US" sz="1400" dirty="0">
                <a:solidFill>
                  <a:srgbClr val="777777"/>
                </a:solidFill>
                <a:latin typeface="Times New Roman" panose="02020603050405020304" pitchFamily="18" charset="0"/>
                <a:ea typeface="Calibri" panose="020F0502020204030204" pitchFamily="34" charset="0"/>
              </a:rPr>
              <a:t>g </a:t>
            </a:r>
            <a:r>
              <a:rPr lang="en-US" sz="1400" dirty="0">
                <a:solidFill>
                  <a:srgbClr val="636363"/>
                </a:solidFill>
                <a:latin typeface="Times New Roman" panose="02020603050405020304" pitchFamily="18" charset="0"/>
                <a:ea typeface="Calibri" panose="020F0502020204030204" pitchFamily="34" charset="0"/>
              </a:rPr>
              <a:t>bus</a:t>
            </a:r>
            <a:r>
              <a:rPr lang="en-US" sz="1400" dirty="0">
                <a:solidFill>
                  <a:srgbClr val="414141"/>
                </a:solidFill>
                <a:latin typeface="Times New Roman" panose="02020603050405020304" pitchFamily="18" charset="0"/>
                <a:ea typeface="Calibri" panose="020F0502020204030204" pitchFamily="34" charset="0"/>
              </a:rPr>
              <a:t>ine</a:t>
            </a:r>
            <a:r>
              <a:rPr lang="en-US" sz="1400" dirty="0">
                <a:solidFill>
                  <a:srgbClr val="636363"/>
                </a:solidFill>
                <a:latin typeface="Times New Roman" panose="02020603050405020304" pitchFamily="18" charset="0"/>
                <a:ea typeface="Calibri" panose="020F0502020204030204" pitchFamily="34" charset="0"/>
              </a:rPr>
              <a:t>ss an</a:t>
            </a:r>
            <a:r>
              <a:rPr lang="en-US" sz="1400" dirty="0">
                <a:solidFill>
                  <a:srgbClr val="414141"/>
                </a:solidFill>
                <a:latin typeface="Times New Roman" panose="02020603050405020304" pitchFamily="18" charset="0"/>
                <a:ea typeface="Calibri" panose="020F0502020204030204" pitchFamily="34" charset="0"/>
              </a:rPr>
              <a:t>d tr</a:t>
            </a:r>
            <a:r>
              <a:rPr lang="en-US" sz="1400" dirty="0">
                <a:solidFill>
                  <a:srgbClr val="636363"/>
                </a:solidFill>
                <a:latin typeface="Times New Roman" panose="02020603050405020304" pitchFamily="18" charset="0"/>
                <a:ea typeface="Calibri" panose="020F0502020204030204" pitchFamily="34" charset="0"/>
              </a:rPr>
              <a:t>a</a:t>
            </a:r>
            <a:r>
              <a:rPr lang="en-US" sz="1400" dirty="0">
                <a:solidFill>
                  <a:srgbClr val="414141"/>
                </a:solidFill>
                <a:latin typeface="Times New Roman" panose="02020603050405020304" pitchFamily="18" charset="0"/>
                <a:ea typeface="Calibri" panose="020F0502020204030204" pitchFamily="34" charset="0"/>
              </a:rPr>
              <a:t>de </a:t>
            </a:r>
            <a:r>
              <a:rPr lang="en-US" sz="1400" dirty="0">
                <a:solidFill>
                  <a:srgbClr val="636363"/>
                </a:solidFill>
                <a:latin typeface="Times New Roman" panose="02020603050405020304" pitchFamily="18" charset="0"/>
                <a:ea typeface="Calibri" panose="020F0502020204030204" pitchFamily="34" charset="0"/>
              </a:rPr>
              <a:t>practices to deve</a:t>
            </a:r>
            <a:r>
              <a:rPr lang="en-US" sz="1400" dirty="0">
                <a:solidFill>
                  <a:srgbClr val="282828"/>
                </a:solidFill>
                <a:latin typeface="Times New Roman" panose="02020603050405020304" pitchFamily="18" charset="0"/>
                <a:ea typeface="Calibri" panose="020F0502020204030204" pitchFamily="34" charset="0"/>
              </a:rPr>
              <a:t>l</a:t>
            </a:r>
            <a:r>
              <a:rPr lang="en-US" sz="1400" dirty="0">
                <a:solidFill>
                  <a:srgbClr val="636363"/>
                </a:solidFill>
                <a:latin typeface="Times New Roman" panose="02020603050405020304" pitchFamily="18" charset="0"/>
                <a:ea typeface="Calibri" panose="020F0502020204030204" pitchFamily="34" charset="0"/>
              </a:rPr>
              <a:t>op </a:t>
            </a:r>
            <a:r>
              <a:rPr lang="en-US" sz="1400" dirty="0">
                <a:solidFill>
                  <a:srgbClr val="282828"/>
                </a:solidFill>
                <a:latin typeface="Times New Roman" panose="02020603050405020304" pitchFamily="18" charset="0"/>
                <a:ea typeface="Calibri" panose="020F0502020204030204" pitchFamily="34" charset="0"/>
              </a:rPr>
              <a:t>t</a:t>
            </a:r>
            <a:r>
              <a:rPr lang="en-US" sz="1400" dirty="0">
                <a:solidFill>
                  <a:srgbClr val="636363"/>
                </a:solidFill>
                <a:latin typeface="Times New Roman" panose="02020603050405020304" pitchFamily="18" charset="0"/>
                <a:ea typeface="Calibri" panose="020F0502020204030204" pitchFamily="34" charset="0"/>
              </a:rPr>
              <a:t>ax </a:t>
            </a:r>
            <a:r>
              <a:rPr lang="en-US" sz="1400" dirty="0">
                <a:solidFill>
                  <a:srgbClr val="515151"/>
                </a:solidFill>
                <a:latin typeface="Times New Roman" panose="02020603050405020304" pitchFamily="18" charset="0"/>
                <a:ea typeface="Calibri" panose="020F0502020204030204" pitchFamily="34" charset="0"/>
              </a:rPr>
              <a:t>issues based </a:t>
            </a:r>
            <a:r>
              <a:rPr lang="en-US" sz="1400" dirty="0">
                <a:solidFill>
                  <a:srgbClr val="636363"/>
                </a:solidFill>
                <a:latin typeface="Times New Roman" panose="02020603050405020304" pitchFamily="18" charset="0"/>
                <a:ea typeface="Calibri" panose="020F0502020204030204" pitchFamily="34" charset="0"/>
              </a:rPr>
              <a:t>o</a:t>
            </a:r>
            <a:r>
              <a:rPr lang="en-US" sz="1400" dirty="0">
                <a:solidFill>
                  <a:srgbClr val="414141"/>
                </a:solidFill>
                <a:latin typeface="Times New Roman" panose="02020603050405020304" pitchFamily="18" charset="0"/>
                <a:ea typeface="Calibri" panose="020F0502020204030204" pitchFamily="34" charset="0"/>
              </a:rPr>
              <a:t>n </a:t>
            </a:r>
            <a:r>
              <a:rPr lang="en-US" sz="1400" dirty="0">
                <a:solidFill>
                  <a:srgbClr val="636363"/>
                </a:solidFill>
                <a:latin typeface="Times New Roman" panose="02020603050405020304" pitchFamily="18" charset="0"/>
                <a:ea typeface="Calibri" panose="020F0502020204030204" pitchFamily="34" charset="0"/>
              </a:rPr>
              <a:t>ana</a:t>
            </a:r>
            <a:r>
              <a:rPr lang="en-US" sz="1400" dirty="0">
                <a:solidFill>
                  <a:srgbClr val="282828"/>
                </a:solidFill>
                <a:latin typeface="Times New Roman" panose="02020603050405020304" pitchFamily="18" charset="0"/>
                <a:ea typeface="Calibri" panose="020F0502020204030204" pitchFamily="34" charset="0"/>
              </a:rPr>
              <a:t>l</a:t>
            </a:r>
            <a:r>
              <a:rPr lang="en-US" sz="1400" dirty="0">
                <a:solidFill>
                  <a:srgbClr val="636363"/>
                </a:solidFill>
                <a:latin typeface="Times New Roman" panose="02020603050405020304" pitchFamily="18" charset="0"/>
                <a:ea typeface="Calibri" panose="020F0502020204030204" pitchFamily="34" charset="0"/>
              </a:rPr>
              <a:t>ysis </a:t>
            </a:r>
            <a:r>
              <a:rPr lang="en-US" sz="1400" dirty="0">
                <a:solidFill>
                  <a:srgbClr val="515151"/>
                </a:solidFill>
                <a:latin typeface="Times New Roman" panose="02020603050405020304" pitchFamily="18" charset="0"/>
                <a:ea typeface="Calibri" panose="020F0502020204030204" pitchFamily="34" charset="0"/>
              </a:rPr>
              <a:t>and evalu</a:t>
            </a:r>
            <a:r>
              <a:rPr lang="en-US" sz="1400" dirty="0">
                <a:solidFill>
                  <a:srgbClr val="777777"/>
                </a:solidFill>
                <a:latin typeface="Times New Roman" panose="02020603050405020304" pitchFamily="18" charset="0"/>
                <a:ea typeface="Calibri" panose="020F0502020204030204" pitchFamily="34" charset="0"/>
              </a:rPr>
              <a:t>a</a:t>
            </a:r>
            <a:r>
              <a:rPr lang="en-US" sz="1400" dirty="0">
                <a:solidFill>
                  <a:srgbClr val="515151"/>
                </a:solidFill>
                <a:latin typeface="Times New Roman" panose="02020603050405020304" pitchFamily="18" charset="0"/>
                <a:ea typeface="Calibri" panose="020F0502020204030204" pitchFamily="34" charset="0"/>
              </a:rPr>
              <a:t>tion </a:t>
            </a:r>
            <a:r>
              <a:rPr lang="en-US" sz="1400" dirty="0">
                <a:solidFill>
                  <a:srgbClr val="636363"/>
                </a:solidFill>
                <a:latin typeface="Times New Roman" panose="02020603050405020304" pitchFamily="18" charset="0"/>
                <a:ea typeface="Calibri" panose="020F0502020204030204" pitchFamily="34" charset="0"/>
              </a:rPr>
              <a:t>of overa</a:t>
            </a:r>
            <a:r>
              <a:rPr lang="en-US" sz="1400" dirty="0">
                <a:solidFill>
                  <a:srgbClr val="414141"/>
                </a:solidFill>
                <a:latin typeface="Times New Roman" panose="02020603050405020304" pitchFamily="18" charset="0"/>
                <a:ea typeface="Calibri" panose="020F0502020204030204" pitchFamily="34" charset="0"/>
              </a:rPr>
              <a:t>ll </a:t>
            </a:r>
            <a:r>
              <a:rPr lang="en-US" sz="1400" dirty="0">
                <a:solidFill>
                  <a:srgbClr val="636363"/>
                </a:solidFill>
                <a:latin typeface="Times New Roman" panose="02020603050405020304" pitchFamily="18" charset="0"/>
                <a:ea typeface="Calibri" panose="020F0502020204030204" pitchFamily="34" charset="0"/>
              </a:rPr>
              <a:t>b</a:t>
            </a:r>
            <a:r>
              <a:rPr lang="en-US" sz="1400" dirty="0">
                <a:solidFill>
                  <a:srgbClr val="414141"/>
                </a:solidFill>
                <a:latin typeface="Times New Roman" panose="02020603050405020304" pitchFamily="18" charset="0"/>
                <a:ea typeface="Calibri" panose="020F0502020204030204" pitchFamily="34" charset="0"/>
              </a:rPr>
              <a:t>u</a:t>
            </a:r>
            <a:r>
              <a:rPr lang="en-US" sz="1400" dirty="0">
                <a:solidFill>
                  <a:srgbClr val="636363"/>
                </a:solidFill>
                <a:latin typeface="Times New Roman" panose="02020603050405020304" pitchFamily="18" charset="0"/>
                <a:ea typeface="Calibri" panose="020F0502020204030204" pitchFamily="34" charset="0"/>
              </a:rPr>
              <a:t>s</a:t>
            </a:r>
            <a:r>
              <a:rPr lang="en-US" sz="1400" dirty="0">
                <a:solidFill>
                  <a:srgbClr val="414141"/>
                </a:solidFill>
                <a:latin typeface="Times New Roman" panose="02020603050405020304" pitchFamily="18" charset="0"/>
                <a:ea typeface="Calibri" panose="020F0502020204030204" pitchFamily="34" charset="0"/>
              </a:rPr>
              <a:t>in</a:t>
            </a:r>
            <a:r>
              <a:rPr lang="en-US" sz="1400" dirty="0">
                <a:solidFill>
                  <a:srgbClr val="636363"/>
                </a:solidFill>
                <a:latin typeface="Times New Roman" panose="02020603050405020304" pitchFamily="18" charset="0"/>
                <a:ea typeface="Calibri" panose="020F0502020204030204" pitchFamily="34" charset="0"/>
              </a:rPr>
              <a:t>ess opera</a:t>
            </a:r>
            <a:r>
              <a:rPr lang="en-US" sz="1400" dirty="0">
                <a:solidFill>
                  <a:srgbClr val="414141"/>
                </a:solidFill>
                <a:latin typeface="Times New Roman" panose="02020603050405020304" pitchFamily="18" charset="0"/>
                <a:ea typeface="Calibri" panose="020F0502020204030204" pitchFamily="34" charset="0"/>
              </a:rPr>
              <a:t>ti</a:t>
            </a:r>
            <a:r>
              <a:rPr lang="en-US" sz="1400" dirty="0">
                <a:solidFill>
                  <a:srgbClr val="636363"/>
                </a:solidFill>
                <a:latin typeface="Times New Roman" panose="02020603050405020304" pitchFamily="18" charset="0"/>
                <a:ea typeface="Calibri" panose="020F0502020204030204" pitchFamily="34" charset="0"/>
              </a:rPr>
              <a:t>ons </a:t>
            </a:r>
            <a:r>
              <a:rPr lang="en-US" sz="1400" dirty="0">
                <a:solidFill>
                  <a:srgbClr val="515151"/>
                </a:solidFill>
                <a:latin typeface="Times New Roman" panose="02020603050405020304" pitchFamily="18" charset="0"/>
                <a:ea typeface="Calibri" panose="020F0502020204030204" pitchFamily="34" charset="0"/>
              </a:rPr>
              <a:t>and </a:t>
            </a:r>
            <a:r>
              <a:rPr lang="en-US" sz="1400" dirty="0">
                <a:solidFill>
                  <a:srgbClr val="414141"/>
                </a:solidFill>
                <a:latin typeface="Times New Roman" panose="02020603050405020304" pitchFamily="18" charset="0"/>
                <a:ea typeface="Calibri" panose="020F0502020204030204" pitchFamily="34" charset="0"/>
              </a:rPr>
              <a:t>fin</a:t>
            </a:r>
            <a:r>
              <a:rPr lang="en-US" sz="1400" dirty="0">
                <a:solidFill>
                  <a:srgbClr val="636363"/>
                </a:solidFill>
                <a:latin typeface="Times New Roman" panose="02020603050405020304" pitchFamily="18" charset="0"/>
                <a:ea typeface="Calibri" panose="020F0502020204030204" pitchFamily="34" charset="0"/>
              </a:rPr>
              <a:t>ancial condition; </a:t>
            </a:r>
            <a:r>
              <a:rPr lang="en-US" sz="1400" dirty="0">
                <a:solidFill>
                  <a:srgbClr val="515151"/>
                </a:solidFill>
                <a:latin typeface="Times New Roman" panose="02020603050405020304" pitchFamily="18" charset="0"/>
                <a:ea typeface="Calibri" panose="020F0502020204030204" pitchFamily="34" charset="0"/>
              </a:rPr>
              <a:t>4) </a:t>
            </a:r>
            <a:r>
              <a:rPr lang="en-US" sz="1400" dirty="0">
                <a:solidFill>
                  <a:srgbClr val="414141"/>
                </a:solidFill>
                <a:latin typeface="Times New Roman" panose="02020603050405020304" pitchFamily="18" charset="0"/>
                <a:ea typeface="Calibri" panose="020F0502020204030204" pitchFamily="34" charset="0"/>
              </a:rPr>
              <a:t>k</a:t>
            </a:r>
            <a:r>
              <a:rPr lang="en-US" sz="1400" dirty="0">
                <a:solidFill>
                  <a:srgbClr val="636363"/>
                </a:solidFill>
                <a:latin typeface="Times New Roman" panose="02020603050405020304" pitchFamily="18" charset="0"/>
                <a:ea typeface="Calibri" panose="020F0502020204030204" pitchFamily="34" charset="0"/>
              </a:rPr>
              <a:t>nowledge of and experience ana</a:t>
            </a:r>
            <a:r>
              <a:rPr lang="en-US" sz="1400" dirty="0">
                <a:solidFill>
                  <a:srgbClr val="414141"/>
                </a:solidFill>
                <a:latin typeface="Times New Roman" panose="02020603050405020304" pitchFamily="18" charset="0"/>
                <a:ea typeface="Calibri" panose="020F0502020204030204" pitchFamily="34" charset="0"/>
              </a:rPr>
              <a:t>l</a:t>
            </a:r>
            <a:r>
              <a:rPr lang="en-US" sz="1400" dirty="0">
                <a:solidFill>
                  <a:srgbClr val="636363"/>
                </a:solidFill>
                <a:latin typeface="Times New Roman" panose="02020603050405020304" pitchFamily="18" charset="0"/>
                <a:ea typeface="Calibri" panose="020F0502020204030204" pitchFamily="34" charset="0"/>
              </a:rPr>
              <a:t>yz</a:t>
            </a:r>
            <a:r>
              <a:rPr lang="en-US" sz="1400" dirty="0">
                <a:solidFill>
                  <a:srgbClr val="414141"/>
                </a:solidFill>
                <a:latin typeface="Times New Roman" panose="02020603050405020304" pitchFamily="18" charset="0"/>
                <a:ea typeface="Calibri" panose="020F0502020204030204" pitchFamily="34" charset="0"/>
              </a:rPr>
              <a:t>i</a:t>
            </a:r>
            <a:r>
              <a:rPr lang="en-US" sz="1400" dirty="0">
                <a:solidFill>
                  <a:srgbClr val="636363"/>
                </a:solidFill>
                <a:latin typeface="Times New Roman" panose="02020603050405020304" pitchFamily="18" charset="0"/>
                <a:ea typeface="Calibri" panose="020F0502020204030204" pitchFamily="34" charset="0"/>
              </a:rPr>
              <a:t>ng co</a:t>
            </a:r>
            <a:r>
              <a:rPr lang="en-US" sz="1400" dirty="0">
                <a:solidFill>
                  <a:srgbClr val="414141"/>
                </a:solidFill>
                <a:latin typeface="Times New Roman" panose="02020603050405020304" pitchFamily="18" charset="0"/>
                <a:ea typeface="Calibri" panose="020F0502020204030204" pitchFamily="34" charset="0"/>
              </a:rPr>
              <a:t>r</a:t>
            </a:r>
            <a:r>
              <a:rPr lang="en-US" sz="1400" dirty="0">
                <a:solidFill>
                  <a:srgbClr val="636363"/>
                </a:solidFill>
                <a:latin typeface="Times New Roman" panose="02020603050405020304" pitchFamily="18" charset="0"/>
                <a:ea typeface="Calibri" panose="020F0502020204030204" pitchFamily="34" charset="0"/>
              </a:rPr>
              <a:t>po</a:t>
            </a:r>
            <a:r>
              <a:rPr lang="en-US" sz="1400" dirty="0">
                <a:solidFill>
                  <a:srgbClr val="414141"/>
                </a:solidFill>
                <a:latin typeface="Times New Roman" panose="02020603050405020304" pitchFamily="18" charset="0"/>
                <a:ea typeface="Calibri" panose="020F0502020204030204" pitchFamily="34" charset="0"/>
              </a:rPr>
              <a:t>r</a:t>
            </a:r>
            <a:r>
              <a:rPr lang="en-US" sz="1400" dirty="0">
                <a:solidFill>
                  <a:srgbClr val="636363"/>
                </a:solidFill>
                <a:latin typeface="Times New Roman" panose="02020603050405020304" pitchFamily="18" charset="0"/>
                <a:ea typeface="Calibri" panose="020F0502020204030204" pitchFamily="34" charset="0"/>
              </a:rPr>
              <a:t>ate </a:t>
            </a:r>
            <a:r>
              <a:rPr lang="en-US" sz="1400" dirty="0">
                <a:solidFill>
                  <a:srgbClr val="414141"/>
                </a:solidFill>
                <a:latin typeface="Times New Roman" panose="02020603050405020304" pitchFamily="18" charset="0"/>
                <a:ea typeface="Calibri" panose="020F0502020204030204" pitchFamily="34" charset="0"/>
              </a:rPr>
              <a:t>fin</a:t>
            </a:r>
            <a:r>
              <a:rPr lang="en-US" sz="1400" dirty="0">
                <a:solidFill>
                  <a:srgbClr val="636363"/>
                </a:solidFill>
                <a:latin typeface="Times New Roman" panose="02020603050405020304" pitchFamily="18" charset="0"/>
                <a:ea typeface="Calibri" panose="020F0502020204030204" pitchFamily="34" charset="0"/>
              </a:rPr>
              <a:t>a</a:t>
            </a:r>
            <a:r>
              <a:rPr lang="en-US" sz="1400" dirty="0">
                <a:solidFill>
                  <a:srgbClr val="414141"/>
                </a:solidFill>
                <a:latin typeface="Times New Roman" panose="02020603050405020304" pitchFamily="18" charset="0"/>
                <a:ea typeface="Calibri" panose="020F0502020204030204" pitchFamily="34" charset="0"/>
              </a:rPr>
              <a:t>n</a:t>
            </a:r>
            <a:r>
              <a:rPr lang="en-US" sz="1400" dirty="0">
                <a:solidFill>
                  <a:srgbClr val="777777"/>
                </a:solidFill>
                <a:latin typeface="Times New Roman" panose="02020603050405020304" pitchFamily="18" charset="0"/>
                <a:ea typeface="Calibri" panose="020F0502020204030204" pitchFamily="34" charset="0"/>
              </a:rPr>
              <a:t>cial </a:t>
            </a:r>
            <a:r>
              <a:rPr lang="en-US" sz="1400" dirty="0">
                <a:solidFill>
                  <a:srgbClr val="515151"/>
                </a:solidFill>
                <a:latin typeface="Times New Roman" panose="02020603050405020304" pitchFamily="18" charset="0"/>
                <a:ea typeface="Calibri" panose="020F0502020204030204" pitchFamily="34" charset="0"/>
              </a:rPr>
              <a:t>transactions </a:t>
            </a:r>
            <a:r>
              <a:rPr lang="en-US" sz="1400" dirty="0">
                <a:solidFill>
                  <a:srgbClr val="636363"/>
                </a:solidFill>
                <a:latin typeface="Times New Roman" panose="02020603050405020304" pitchFamily="18" charset="0"/>
                <a:ea typeface="Calibri" panose="020F0502020204030204" pitchFamily="34" charset="0"/>
              </a:rPr>
              <a:t>and financial </a:t>
            </a:r>
            <a:r>
              <a:rPr lang="en-US" sz="1400" dirty="0">
                <a:solidFill>
                  <a:srgbClr val="515151"/>
                </a:solidFill>
                <a:latin typeface="Times New Roman" panose="02020603050405020304" pitchFamily="18" charset="0"/>
                <a:ea typeface="Calibri" panose="020F0502020204030204" pitchFamily="34" charset="0"/>
              </a:rPr>
              <a:t>management </a:t>
            </a:r>
            <a:r>
              <a:rPr lang="en-US" sz="1400" dirty="0">
                <a:solidFill>
                  <a:srgbClr val="636363"/>
                </a:solidFill>
                <a:latin typeface="Times New Roman" panose="02020603050405020304" pitchFamily="18" charset="0"/>
                <a:ea typeface="Calibri" panose="020F0502020204030204" pitchFamily="34" charset="0"/>
              </a:rPr>
              <a:t>pr</a:t>
            </a:r>
            <a:r>
              <a:rPr lang="en-US" sz="1400" dirty="0">
                <a:solidFill>
                  <a:srgbClr val="414141"/>
                </a:solidFill>
                <a:latin typeface="Times New Roman" panose="02020603050405020304" pitchFamily="18" charset="0"/>
                <a:ea typeface="Calibri" panose="020F0502020204030204" pitchFamily="34" charset="0"/>
              </a:rPr>
              <a:t>i</a:t>
            </a:r>
            <a:r>
              <a:rPr lang="en-US" sz="1400" dirty="0">
                <a:solidFill>
                  <a:srgbClr val="636363"/>
                </a:solidFill>
                <a:latin typeface="Times New Roman" panose="02020603050405020304" pitchFamily="18" charset="0"/>
                <a:ea typeface="Calibri" panose="020F0502020204030204" pitchFamily="34" charset="0"/>
              </a:rPr>
              <a:t>ncip</a:t>
            </a:r>
            <a:r>
              <a:rPr lang="en-US" sz="1400" dirty="0">
                <a:solidFill>
                  <a:srgbClr val="282828"/>
                </a:solidFill>
                <a:latin typeface="Times New Roman" panose="02020603050405020304" pitchFamily="18" charset="0"/>
                <a:ea typeface="Calibri" panose="020F0502020204030204" pitchFamily="34" charset="0"/>
              </a:rPr>
              <a:t>l</a:t>
            </a:r>
            <a:r>
              <a:rPr lang="en-US" sz="1400" dirty="0">
                <a:solidFill>
                  <a:srgbClr val="636363"/>
                </a:solidFill>
                <a:latin typeface="Times New Roman" panose="02020603050405020304" pitchFamily="18" charset="0"/>
                <a:ea typeface="Calibri" panose="020F0502020204030204" pitchFamily="34" charset="0"/>
              </a:rPr>
              <a:t>es and practices; 5) expe</a:t>
            </a:r>
            <a:r>
              <a:rPr lang="en-US" sz="1400" dirty="0">
                <a:solidFill>
                  <a:srgbClr val="414141"/>
                </a:solidFill>
                <a:latin typeface="Times New Roman" panose="02020603050405020304" pitchFamily="18" charset="0"/>
                <a:ea typeface="Calibri" panose="020F0502020204030204" pitchFamily="34" charset="0"/>
              </a:rPr>
              <a:t>r</a:t>
            </a:r>
            <a:r>
              <a:rPr lang="en-US" sz="1400" dirty="0">
                <a:solidFill>
                  <a:srgbClr val="636363"/>
                </a:solidFill>
                <a:latin typeface="Times New Roman" panose="02020603050405020304" pitchFamily="18" charset="0"/>
                <a:ea typeface="Calibri" panose="020F0502020204030204" pitchFamily="34" charset="0"/>
              </a:rPr>
              <a:t>ience </a:t>
            </a:r>
            <a:r>
              <a:rPr lang="en-US" sz="1400" dirty="0">
                <a:solidFill>
                  <a:srgbClr val="777777"/>
                </a:solidFill>
                <a:latin typeface="Times New Roman" panose="02020603050405020304" pitchFamily="18" charset="0"/>
                <a:ea typeface="Calibri" panose="020F0502020204030204" pitchFamily="34" charset="0"/>
              </a:rPr>
              <a:t>s</a:t>
            </a:r>
            <a:r>
              <a:rPr lang="en-US" sz="1400" dirty="0">
                <a:solidFill>
                  <a:srgbClr val="414141"/>
                </a:solidFill>
                <a:latin typeface="Times New Roman" panose="02020603050405020304" pitchFamily="18" charset="0"/>
                <a:ea typeface="Calibri" panose="020F0502020204030204" pitchFamily="34" charset="0"/>
              </a:rPr>
              <a:t>h</a:t>
            </a:r>
            <a:r>
              <a:rPr lang="en-US" sz="1400" dirty="0">
                <a:solidFill>
                  <a:srgbClr val="636363"/>
                </a:solidFill>
                <a:latin typeface="Times New Roman" panose="02020603050405020304" pitchFamily="18" charset="0"/>
                <a:ea typeface="Calibri" panose="020F0502020204030204" pitchFamily="34" charset="0"/>
              </a:rPr>
              <a:t>ould </a:t>
            </a:r>
            <a:r>
              <a:rPr lang="en-US" sz="1400" dirty="0">
                <a:solidFill>
                  <a:srgbClr val="515151"/>
                </a:solidFill>
                <a:latin typeface="Times New Roman" panose="02020603050405020304" pitchFamily="18" charset="0"/>
                <a:ea typeface="Calibri" panose="020F0502020204030204" pitchFamily="34" charset="0"/>
              </a:rPr>
              <a:t>d</a:t>
            </a:r>
            <a:r>
              <a:rPr lang="en-US" sz="1400" dirty="0">
                <a:solidFill>
                  <a:srgbClr val="777777"/>
                </a:solidFill>
                <a:latin typeface="Times New Roman" panose="02020603050405020304" pitchFamily="18" charset="0"/>
                <a:ea typeface="Calibri" panose="020F0502020204030204" pitchFamily="34" charset="0"/>
              </a:rPr>
              <a:t>emo</a:t>
            </a:r>
            <a:r>
              <a:rPr lang="en-US" sz="1400" dirty="0">
                <a:solidFill>
                  <a:srgbClr val="515151"/>
                </a:solidFill>
                <a:latin typeface="Times New Roman" panose="02020603050405020304" pitchFamily="18" charset="0"/>
                <a:ea typeface="Calibri" panose="020F0502020204030204" pitchFamily="34" charset="0"/>
              </a:rPr>
              <a:t>n</a:t>
            </a:r>
            <a:r>
              <a:rPr lang="en-US" sz="1400" dirty="0">
                <a:solidFill>
                  <a:srgbClr val="777777"/>
                </a:solidFill>
                <a:latin typeface="Times New Roman" panose="02020603050405020304" pitchFamily="18" charset="0"/>
                <a:ea typeface="Calibri" panose="020F0502020204030204" pitchFamily="34" charset="0"/>
              </a:rPr>
              <a:t>s</a:t>
            </a:r>
            <a:r>
              <a:rPr lang="en-US" sz="1400" dirty="0">
                <a:solidFill>
                  <a:srgbClr val="515151"/>
                </a:solidFill>
                <a:latin typeface="Times New Roman" panose="02020603050405020304" pitchFamily="18" charset="0"/>
                <a:ea typeface="Calibri" panose="020F0502020204030204" pitchFamily="34" charset="0"/>
              </a:rPr>
              <a:t>trat</a:t>
            </a:r>
            <a:r>
              <a:rPr lang="en-US" sz="1400" dirty="0">
                <a:solidFill>
                  <a:srgbClr val="777777"/>
                </a:solidFill>
                <a:latin typeface="Times New Roman" panose="02020603050405020304" pitchFamily="18" charset="0"/>
                <a:ea typeface="Calibri" panose="020F0502020204030204" pitchFamily="34" charset="0"/>
              </a:rPr>
              <a:t>e </a:t>
            </a:r>
            <a:r>
              <a:rPr lang="en-US" sz="1400" dirty="0">
                <a:solidFill>
                  <a:srgbClr val="636363"/>
                </a:solidFill>
                <a:latin typeface="Times New Roman" panose="02020603050405020304" pitchFamily="18" charset="0"/>
                <a:ea typeface="Calibri" panose="020F0502020204030204" pitchFamily="34" charset="0"/>
              </a:rPr>
              <a:t>a know</a:t>
            </a:r>
            <a:r>
              <a:rPr lang="en-US" sz="1400" dirty="0">
                <a:solidFill>
                  <a:srgbClr val="414141"/>
                </a:solidFill>
                <a:latin typeface="Times New Roman" panose="02020603050405020304" pitchFamily="18" charset="0"/>
                <a:ea typeface="Calibri" panose="020F0502020204030204" pitchFamily="34" charset="0"/>
              </a:rPr>
              <a:t>l</a:t>
            </a:r>
            <a:r>
              <a:rPr lang="en-US" sz="1400" dirty="0">
                <a:solidFill>
                  <a:srgbClr val="777777"/>
                </a:solidFill>
                <a:latin typeface="Times New Roman" panose="02020603050405020304" pitchFamily="18" charset="0"/>
                <a:ea typeface="Calibri" panose="020F0502020204030204" pitchFamily="34" charset="0"/>
              </a:rPr>
              <a:t>e</a:t>
            </a:r>
            <a:r>
              <a:rPr lang="en-US" sz="1400" dirty="0">
                <a:solidFill>
                  <a:srgbClr val="515151"/>
                </a:solidFill>
                <a:latin typeface="Times New Roman" panose="02020603050405020304" pitchFamily="18" charset="0"/>
                <a:ea typeface="Calibri" panose="020F0502020204030204" pitchFamily="34" charset="0"/>
              </a:rPr>
              <a:t>d</a:t>
            </a:r>
            <a:r>
              <a:rPr lang="en-US" sz="1400" dirty="0">
                <a:solidFill>
                  <a:srgbClr val="777777"/>
                </a:solidFill>
                <a:latin typeface="Times New Roman" panose="02020603050405020304" pitchFamily="18" charset="0"/>
                <a:ea typeface="Calibri" panose="020F0502020204030204" pitchFamily="34" charset="0"/>
              </a:rPr>
              <a:t>ge </a:t>
            </a:r>
            <a:r>
              <a:rPr lang="en-US" sz="1400" dirty="0">
                <a:solidFill>
                  <a:srgbClr val="636363"/>
                </a:solidFill>
                <a:latin typeface="Times New Roman" panose="02020603050405020304" pitchFamily="18" charset="0"/>
                <a:ea typeface="Calibri" panose="020F0502020204030204" pitchFamily="34" charset="0"/>
              </a:rPr>
              <a:t>of </a:t>
            </a:r>
            <a:r>
              <a:rPr lang="en-US" sz="1400" dirty="0">
                <a:solidFill>
                  <a:srgbClr val="414141"/>
                </a:solidFill>
                <a:latin typeface="Times New Roman" panose="02020603050405020304" pitchFamily="18" charset="0"/>
                <a:ea typeface="Calibri" panose="020F0502020204030204" pitchFamily="34" charset="0"/>
              </a:rPr>
              <a:t>I</a:t>
            </a:r>
            <a:r>
              <a:rPr lang="en-US" sz="1400" dirty="0">
                <a:solidFill>
                  <a:srgbClr val="636363"/>
                </a:solidFill>
                <a:latin typeface="Times New Roman" panose="02020603050405020304" pitchFamily="18" charset="0"/>
                <a:ea typeface="Calibri" panose="020F0502020204030204" pitchFamily="34" charset="0"/>
              </a:rPr>
              <a:t>RC, regu</a:t>
            </a:r>
            <a:r>
              <a:rPr lang="en-US" sz="1400" dirty="0">
                <a:solidFill>
                  <a:srgbClr val="414141"/>
                </a:solidFill>
                <a:latin typeface="Times New Roman" panose="02020603050405020304" pitchFamily="18" charset="0"/>
                <a:ea typeface="Calibri" panose="020F0502020204030204" pitchFamily="34" charset="0"/>
              </a:rPr>
              <a:t>l</a:t>
            </a:r>
            <a:r>
              <a:rPr lang="en-US" sz="1400" dirty="0">
                <a:solidFill>
                  <a:srgbClr val="636363"/>
                </a:solidFill>
                <a:latin typeface="Times New Roman" panose="02020603050405020304" pitchFamily="18" charset="0"/>
                <a:ea typeface="Calibri" panose="020F0502020204030204" pitchFamily="34" charset="0"/>
              </a:rPr>
              <a:t>a</a:t>
            </a:r>
            <a:r>
              <a:rPr lang="en-US" sz="1400" dirty="0">
                <a:solidFill>
                  <a:srgbClr val="414141"/>
                </a:solidFill>
                <a:latin typeface="Times New Roman" panose="02020603050405020304" pitchFamily="18" charset="0"/>
                <a:ea typeface="Calibri" panose="020F0502020204030204" pitchFamily="34" charset="0"/>
              </a:rPr>
              <a:t>t</a:t>
            </a:r>
            <a:r>
              <a:rPr lang="en-US" sz="1400" dirty="0">
                <a:solidFill>
                  <a:srgbClr val="282828"/>
                </a:solidFill>
                <a:latin typeface="Times New Roman" panose="02020603050405020304" pitchFamily="18" charset="0"/>
                <a:ea typeface="Calibri" panose="020F0502020204030204" pitchFamily="34" charset="0"/>
              </a:rPr>
              <a:t>i</a:t>
            </a:r>
            <a:r>
              <a:rPr lang="en-US" sz="1400" dirty="0">
                <a:solidFill>
                  <a:srgbClr val="636363"/>
                </a:solidFill>
                <a:latin typeface="Times New Roman" panose="02020603050405020304" pitchFamily="18" charset="0"/>
                <a:ea typeface="Calibri" panose="020F0502020204030204" pitchFamily="34" charset="0"/>
              </a:rPr>
              <a:t>ons, procedures, publ</a:t>
            </a:r>
            <a:r>
              <a:rPr lang="en-US" sz="1400" dirty="0">
                <a:solidFill>
                  <a:srgbClr val="414141"/>
                </a:solidFill>
                <a:latin typeface="Times New Roman" panose="02020603050405020304" pitchFamily="18" charset="0"/>
                <a:ea typeface="Calibri" panose="020F0502020204030204" pitchFamily="34" charset="0"/>
              </a:rPr>
              <a:t>i</a:t>
            </a:r>
            <a:r>
              <a:rPr lang="en-US" sz="1400" dirty="0">
                <a:solidFill>
                  <a:srgbClr val="636363"/>
                </a:solidFill>
                <a:latin typeface="Times New Roman" panose="02020603050405020304" pitchFamily="18" charset="0"/>
                <a:ea typeface="Calibri" panose="020F0502020204030204" pitchFamily="34" charset="0"/>
              </a:rPr>
              <a:t>shed rulings, and co</a:t>
            </a:r>
            <a:r>
              <a:rPr lang="en-US" sz="1400" dirty="0">
                <a:solidFill>
                  <a:srgbClr val="414141"/>
                </a:solidFill>
                <a:latin typeface="Times New Roman" panose="02020603050405020304" pitchFamily="18" charset="0"/>
                <a:ea typeface="Calibri" panose="020F0502020204030204" pitchFamily="34" charset="0"/>
              </a:rPr>
              <a:t>urt </a:t>
            </a:r>
            <a:r>
              <a:rPr lang="en-US" sz="1400" dirty="0">
                <a:solidFill>
                  <a:srgbClr val="636363"/>
                </a:solidFill>
                <a:latin typeface="Times New Roman" panose="02020603050405020304" pitchFamily="18" charset="0"/>
                <a:ea typeface="Calibri" panose="020F0502020204030204" pitchFamily="34" charset="0"/>
              </a:rPr>
              <a:t>decis</a:t>
            </a:r>
            <a:r>
              <a:rPr lang="en-US" sz="1400" dirty="0">
                <a:solidFill>
                  <a:srgbClr val="414141"/>
                </a:solidFill>
                <a:latin typeface="Times New Roman" panose="02020603050405020304" pitchFamily="18" charset="0"/>
                <a:ea typeface="Calibri" panose="020F0502020204030204" pitchFamily="34" charset="0"/>
              </a:rPr>
              <a:t>i</a:t>
            </a:r>
            <a:r>
              <a:rPr lang="en-US" sz="1400" dirty="0">
                <a:solidFill>
                  <a:srgbClr val="636363"/>
                </a:solidFill>
                <a:latin typeface="Times New Roman" panose="02020603050405020304" pitchFamily="18" charset="0"/>
                <a:ea typeface="Calibri" panose="020F0502020204030204" pitchFamily="34" charset="0"/>
              </a:rPr>
              <a:t>ons re</a:t>
            </a:r>
            <a:r>
              <a:rPr lang="en-US" sz="1400" dirty="0">
                <a:solidFill>
                  <a:srgbClr val="282828"/>
                </a:solidFill>
                <a:latin typeface="Times New Roman" panose="02020603050405020304" pitchFamily="18" charset="0"/>
                <a:ea typeface="Calibri" panose="020F0502020204030204" pitchFamily="34" charset="0"/>
              </a:rPr>
              <a:t>l</a:t>
            </a:r>
            <a:r>
              <a:rPr lang="en-US" sz="1400" dirty="0">
                <a:solidFill>
                  <a:srgbClr val="515151"/>
                </a:solidFill>
                <a:latin typeface="Times New Roman" panose="02020603050405020304" pitchFamily="18" charset="0"/>
                <a:ea typeface="Calibri" panose="020F0502020204030204" pitchFamily="34" charset="0"/>
              </a:rPr>
              <a:t>ating </a:t>
            </a:r>
            <a:r>
              <a:rPr lang="en-US" sz="1400" dirty="0">
                <a:solidFill>
                  <a:srgbClr val="636363"/>
                </a:solidFill>
                <a:latin typeface="Times New Roman" panose="02020603050405020304" pitchFamily="18" charset="0"/>
                <a:ea typeface="Calibri" panose="020F0502020204030204" pitchFamily="34" charset="0"/>
              </a:rPr>
              <a:t>to </a:t>
            </a:r>
            <a:r>
              <a:rPr lang="en-US" sz="1400" dirty="0">
                <a:solidFill>
                  <a:srgbClr val="414141"/>
                </a:solidFill>
                <a:latin typeface="Times New Roman" panose="02020603050405020304" pitchFamily="18" charset="0"/>
                <a:ea typeface="Calibri" panose="020F0502020204030204" pitchFamily="34" charset="0"/>
              </a:rPr>
              <a:t>in</a:t>
            </a:r>
            <a:r>
              <a:rPr lang="en-US" sz="1400" dirty="0">
                <a:solidFill>
                  <a:srgbClr val="636363"/>
                </a:solidFill>
                <a:latin typeface="Times New Roman" panose="02020603050405020304" pitchFamily="18" charset="0"/>
                <a:ea typeface="Calibri" panose="020F0502020204030204" pitchFamily="34" charset="0"/>
              </a:rPr>
              <a:t>co</a:t>
            </a:r>
            <a:r>
              <a:rPr lang="en-US" sz="1400" dirty="0">
                <a:solidFill>
                  <a:srgbClr val="414141"/>
                </a:solidFill>
                <a:latin typeface="Times New Roman" panose="02020603050405020304" pitchFamily="18" charset="0"/>
                <a:ea typeface="Calibri" panose="020F0502020204030204" pitchFamily="34" charset="0"/>
              </a:rPr>
              <a:t>m</a:t>
            </a:r>
            <a:r>
              <a:rPr lang="en-US" sz="1400" dirty="0">
                <a:solidFill>
                  <a:srgbClr val="636363"/>
                </a:solidFill>
                <a:latin typeface="Times New Roman" panose="02020603050405020304" pitchFamily="18" charset="0"/>
                <a:ea typeface="Calibri" panose="020F0502020204030204" pitchFamily="34" charset="0"/>
              </a:rPr>
              <a:t>e tax, employmen</a:t>
            </a:r>
            <a:r>
              <a:rPr lang="en-US" sz="1400" dirty="0">
                <a:solidFill>
                  <a:srgbClr val="414141"/>
                </a:solidFill>
                <a:latin typeface="Times New Roman" panose="02020603050405020304" pitchFamily="18" charset="0"/>
                <a:ea typeface="Calibri" panose="020F0502020204030204" pitchFamily="34" charset="0"/>
              </a:rPr>
              <a:t>t </a:t>
            </a:r>
            <a:r>
              <a:rPr lang="en-US" sz="1400" dirty="0">
                <a:solidFill>
                  <a:srgbClr val="636363"/>
                </a:solidFill>
                <a:latin typeface="Times New Roman" panose="02020603050405020304" pitchFamily="18" charset="0"/>
                <a:ea typeface="Calibri" panose="020F0502020204030204" pitchFamily="34" charset="0"/>
              </a:rPr>
              <a:t>tax, excise </a:t>
            </a:r>
            <a:r>
              <a:rPr lang="en-US" sz="1400" dirty="0">
                <a:solidFill>
                  <a:srgbClr val="515151"/>
                </a:solidFill>
                <a:latin typeface="Times New Roman" panose="02020603050405020304" pitchFamily="18" charset="0"/>
                <a:ea typeface="Calibri" panose="020F0502020204030204" pitchFamily="34" charset="0"/>
              </a:rPr>
              <a:t>tax, </a:t>
            </a:r>
            <a:r>
              <a:rPr lang="en-US" sz="1400" dirty="0">
                <a:solidFill>
                  <a:srgbClr val="636363"/>
                </a:solidFill>
                <a:latin typeface="Times New Roman" panose="02020603050405020304" pitchFamily="18" charset="0"/>
                <a:ea typeface="Calibri" panose="020F0502020204030204" pitchFamily="34" charset="0"/>
              </a:rPr>
              <a:t>a</a:t>
            </a:r>
            <a:r>
              <a:rPr lang="en-US" sz="1400" dirty="0">
                <a:solidFill>
                  <a:srgbClr val="414141"/>
                </a:solidFill>
                <a:latin typeface="Times New Roman" panose="02020603050405020304" pitchFamily="18" charset="0"/>
                <a:ea typeface="Calibri" panose="020F0502020204030204" pitchFamily="34" charset="0"/>
              </a:rPr>
              <a:t>nd </a:t>
            </a:r>
            <a:r>
              <a:rPr lang="en-US" sz="1400" dirty="0">
                <a:solidFill>
                  <a:srgbClr val="636363"/>
                </a:solidFill>
                <a:latin typeface="Times New Roman" panose="02020603050405020304" pitchFamily="18" charset="0"/>
                <a:ea typeface="Calibri" panose="020F0502020204030204" pitchFamily="34" charset="0"/>
              </a:rPr>
              <a:t>i</a:t>
            </a:r>
            <a:r>
              <a:rPr lang="en-US" sz="1400" dirty="0">
                <a:solidFill>
                  <a:srgbClr val="414141"/>
                </a:solidFill>
                <a:latin typeface="Times New Roman" panose="02020603050405020304" pitchFamily="18" charset="0"/>
                <a:ea typeface="Calibri" panose="020F0502020204030204" pitchFamily="34" charset="0"/>
              </a:rPr>
              <a:t>nform</a:t>
            </a:r>
            <a:r>
              <a:rPr lang="en-US" sz="1400" dirty="0">
                <a:solidFill>
                  <a:srgbClr val="636363"/>
                </a:solidFill>
                <a:latin typeface="Times New Roman" panose="02020603050405020304" pitchFamily="18" charset="0"/>
                <a:ea typeface="Calibri" panose="020F0502020204030204" pitchFamily="34" charset="0"/>
              </a:rPr>
              <a:t>ation </a:t>
            </a:r>
            <a:r>
              <a:rPr lang="en-US" sz="1400" dirty="0">
                <a:solidFill>
                  <a:srgbClr val="414141"/>
                </a:solidFill>
                <a:latin typeface="Times New Roman" panose="02020603050405020304" pitchFamily="18" charset="0"/>
                <a:ea typeface="Calibri" panose="020F0502020204030204" pitchFamily="34" charset="0"/>
              </a:rPr>
              <a:t>r</a:t>
            </a:r>
            <a:r>
              <a:rPr lang="en-US" sz="1400" dirty="0">
                <a:solidFill>
                  <a:srgbClr val="636363"/>
                </a:solidFill>
                <a:latin typeface="Times New Roman" panose="02020603050405020304" pitchFamily="18" charset="0"/>
                <a:ea typeface="Calibri" panose="020F0502020204030204" pitchFamily="34" charset="0"/>
              </a:rPr>
              <a:t>eport</a:t>
            </a:r>
            <a:r>
              <a:rPr lang="en-US" sz="1400" dirty="0">
                <a:solidFill>
                  <a:srgbClr val="414141"/>
                </a:solidFill>
                <a:latin typeface="Times New Roman" panose="02020603050405020304" pitchFamily="18" charset="0"/>
                <a:ea typeface="Calibri" panose="020F0502020204030204" pitchFamily="34" charset="0"/>
              </a:rPr>
              <a:t>i</a:t>
            </a:r>
            <a:r>
              <a:rPr lang="en-US" sz="1400" dirty="0">
                <a:solidFill>
                  <a:srgbClr val="636363"/>
                </a:solidFill>
                <a:latin typeface="Times New Roman" panose="02020603050405020304" pitchFamily="18" charset="0"/>
                <a:ea typeface="Calibri" panose="020F0502020204030204" pitchFamily="34" charset="0"/>
              </a:rPr>
              <a:t>ng; an</a:t>
            </a:r>
            <a:r>
              <a:rPr lang="en-US" sz="1400" dirty="0">
                <a:solidFill>
                  <a:srgbClr val="414141"/>
                </a:solidFill>
                <a:latin typeface="Times New Roman" panose="02020603050405020304" pitchFamily="18" charset="0"/>
                <a:ea typeface="Calibri" panose="020F0502020204030204" pitchFamily="34" charset="0"/>
              </a:rPr>
              <a:t>d </a:t>
            </a:r>
            <a:r>
              <a:rPr lang="en-US" sz="1400" dirty="0">
                <a:solidFill>
                  <a:srgbClr val="636363"/>
                </a:solidFill>
                <a:latin typeface="Times New Roman" panose="02020603050405020304" pitchFamily="18" charset="0"/>
                <a:ea typeface="Calibri" panose="020F0502020204030204" pitchFamily="34" charset="0"/>
              </a:rPr>
              <a:t>6) skill in inte</a:t>
            </a:r>
            <a:r>
              <a:rPr lang="en-US" sz="1400" dirty="0">
                <a:solidFill>
                  <a:srgbClr val="414141"/>
                </a:solidFill>
                <a:latin typeface="Times New Roman" panose="02020603050405020304" pitchFamily="18" charset="0"/>
                <a:ea typeface="Calibri" panose="020F0502020204030204" pitchFamily="34" charset="0"/>
              </a:rPr>
              <a:t>r</a:t>
            </a:r>
            <a:r>
              <a:rPr lang="en-US" sz="1400" dirty="0">
                <a:solidFill>
                  <a:srgbClr val="636363"/>
                </a:solidFill>
                <a:latin typeface="Times New Roman" panose="02020603050405020304" pitchFamily="18" charset="0"/>
                <a:ea typeface="Calibri" panose="020F0502020204030204" pitchFamily="34" charset="0"/>
              </a:rPr>
              <a:t>ac</a:t>
            </a:r>
            <a:r>
              <a:rPr lang="en-US" sz="1400" dirty="0">
                <a:solidFill>
                  <a:srgbClr val="414141"/>
                </a:solidFill>
                <a:latin typeface="Times New Roman" panose="02020603050405020304" pitchFamily="18" charset="0"/>
                <a:ea typeface="Calibri" panose="020F0502020204030204" pitchFamily="34" charset="0"/>
              </a:rPr>
              <a:t>t</a:t>
            </a:r>
            <a:r>
              <a:rPr lang="en-US" sz="1400" dirty="0">
                <a:solidFill>
                  <a:srgbClr val="282828"/>
                </a:solidFill>
                <a:latin typeface="Times New Roman" panose="02020603050405020304" pitchFamily="18" charset="0"/>
                <a:ea typeface="Calibri" panose="020F0502020204030204" pitchFamily="34" charset="0"/>
              </a:rPr>
              <a:t>i</a:t>
            </a:r>
            <a:r>
              <a:rPr lang="en-US" sz="1400" dirty="0">
                <a:solidFill>
                  <a:srgbClr val="515151"/>
                </a:solidFill>
                <a:latin typeface="Times New Roman" panose="02020603050405020304" pitchFamily="18" charset="0"/>
                <a:ea typeface="Calibri" panose="020F0502020204030204" pitchFamily="34" charset="0"/>
              </a:rPr>
              <a:t>n</a:t>
            </a:r>
            <a:r>
              <a:rPr lang="en-US" sz="1400" dirty="0">
                <a:solidFill>
                  <a:srgbClr val="777777"/>
                </a:solidFill>
                <a:latin typeface="Times New Roman" panose="02020603050405020304" pitchFamily="18" charset="0"/>
                <a:ea typeface="Calibri" panose="020F0502020204030204" pitchFamily="34" charset="0"/>
              </a:rPr>
              <a:t>g </a:t>
            </a:r>
            <a:r>
              <a:rPr lang="en-US" sz="1400" dirty="0">
                <a:solidFill>
                  <a:srgbClr val="636363"/>
                </a:solidFill>
                <a:latin typeface="Times New Roman" panose="02020603050405020304" pitchFamily="18" charset="0"/>
                <a:ea typeface="Calibri" panose="020F0502020204030204" pitchFamily="34" charset="0"/>
              </a:rPr>
              <a:t>effect</a:t>
            </a:r>
            <a:r>
              <a:rPr lang="en-US" sz="1400" dirty="0">
                <a:solidFill>
                  <a:srgbClr val="414141"/>
                </a:solidFill>
                <a:latin typeface="Times New Roman" panose="02020603050405020304" pitchFamily="18" charset="0"/>
                <a:ea typeface="Calibri" panose="020F0502020204030204" pitchFamily="34" charset="0"/>
              </a:rPr>
              <a:t>i</a:t>
            </a:r>
            <a:r>
              <a:rPr lang="en-US" sz="1400" dirty="0">
                <a:solidFill>
                  <a:srgbClr val="636363"/>
                </a:solidFill>
                <a:latin typeface="Times New Roman" panose="02020603050405020304" pitchFamily="18" charset="0"/>
                <a:ea typeface="Calibri" panose="020F0502020204030204" pitchFamily="34" charset="0"/>
              </a:rPr>
              <a:t>vely wit</a:t>
            </a:r>
            <a:r>
              <a:rPr lang="en-US" sz="1400" dirty="0">
                <a:solidFill>
                  <a:srgbClr val="414141"/>
                </a:solidFill>
                <a:latin typeface="Times New Roman" panose="02020603050405020304" pitchFamily="18" charset="0"/>
                <a:ea typeface="Calibri" panose="020F0502020204030204" pitchFamily="34" charset="0"/>
              </a:rPr>
              <a:t>h </a:t>
            </a:r>
            <a:r>
              <a:rPr lang="en-US" sz="1400" dirty="0">
                <a:solidFill>
                  <a:srgbClr val="636363"/>
                </a:solidFill>
                <a:latin typeface="Times New Roman" panose="02020603050405020304" pitchFamily="18" charset="0"/>
                <a:ea typeface="Calibri" panose="020F0502020204030204" pitchFamily="34" charset="0"/>
              </a:rPr>
              <a:t>a </a:t>
            </a:r>
            <a:r>
              <a:rPr lang="en-US" sz="1400" dirty="0">
                <a:solidFill>
                  <a:srgbClr val="515151"/>
                </a:solidFill>
                <a:latin typeface="Times New Roman" panose="02020603050405020304" pitchFamily="18" charset="0"/>
                <a:ea typeface="Calibri" panose="020F0502020204030204" pitchFamily="34" charset="0"/>
              </a:rPr>
              <a:t>broad </a:t>
            </a:r>
            <a:r>
              <a:rPr lang="en-US" sz="1400" dirty="0">
                <a:solidFill>
                  <a:srgbClr val="636363"/>
                </a:solidFill>
                <a:latin typeface="Times New Roman" panose="02020603050405020304" pitchFamily="18" charset="0"/>
                <a:ea typeface="Calibri" panose="020F0502020204030204" pitchFamily="34" charset="0"/>
              </a:rPr>
              <a:t>range of </a:t>
            </a:r>
            <a:r>
              <a:rPr lang="en-US" sz="1400" dirty="0">
                <a:solidFill>
                  <a:srgbClr val="515151"/>
                </a:solidFill>
                <a:latin typeface="Times New Roman" panose="02020603050405020304" pitchFamily="18" charset="0"/>
                <a:ea typeface="Calibri" panose="020F0502020204030204" pitchFamily="34" charset="0"/>
              </a:rPr>
              <a:t>individua</a:t>
            </a:r>
            <a:r>
              <a:rPr lang="en-US" sz="1400" dirty="0">
                <a:solidFill>
                  <a:srgbClr val="282828"/>
                </a:solidFill>
                <a:latin typeface="Times New Roman" panose="02020603050405020304" pitchFamily="18" charset="0"/>
                <a:ea typeface="Calibri" panose="020F0502020204030204" pitchFamily="34" charset="0"/>
              </a:rPr>
              <a:t>l</a:t>
            </a:r>
            <a:r>
              <a:rPr lang="en-US" sz="1400" dirty="0">
                <a:solidFill>
                  <a:srgbClr val="636363"/>
                </a:solidFill>
                <a:latin typeface="Times New Roman" panose="02020603050405020304" pitchFamily="18" charset="0"/>
                <a:ea typeface="Calibri" panose="020F0502020204030204" pitchFamily="34" charset="0"/>
              </a:rPr>
              <a:t>s and </a:t>
            </a:r>
            <a:r>
              <a:rPr lang="en-US" sz="1400" dirty="0">
                <a:solidFill>
                  <a:srgbClr val="414141"/>
                </a:solidFill>
                <a:latin typeface="Times New Roman" panose="02020603050405020304" pitchFamily="18" charset="0"/>
                <a:ea typeface="Calibri" panose="020F0502020204030204" pitchFamily="34" charset="0"/>
              </a:rPr>
              <a:t>in n</a:t>
            </a:r>
            <a:r>
              <a:rPr lang="en-US" sz="1400" dirty="0">
                <a:solidFill>
                  <a:srgbClr val="636363"/>
                </a:solidFill>
                <a:latin typeface="Times New Roman" panose="02020603050405020304" pitchFamily="18" charset="0"/>
                <a:ea typeface="Calibri" panose="020F0502020204030204" pitchFamily="34" charset="0"/>
              </a:rPr>
              <a:t>egotiating wi</a:t>
            </a:r>
            <a:r>
              <a:rPr lang="en-US" sz="1400" dirty="0">
                <a:solidFill>
                  <a:srgbClr val="414141"/>
                </a:solidFill>
                <a:latin typeface="Times New Roman" panose="02020603050405020304" pitchFamily="18" charset="0"/>
                <a:ea typeface="Calibri" panose="020F0502020204030204" pitchFamily="34" charset="0"/>
              </a:rPr>
              <a:t>th </a:t>
            </a:r>
            <a:r>
              <a:rPr lang="en-US" sz="1400" dirty="0">
                <a:solidFill>
                  <a:srgbClr val="777777"/>
                </a:solidFill>
                <a:latin typeface="Times New Roman" panose="02020603050405020304" pitchFamily="18" charset="0"/>
                <a:ea typeface="Calibri" panose="020F0502020204030204" pitchFamily="34" charset="0"/>
              </a:rPr>
              <a:t>sp</a:t>
            </a:r>
            <a:r>
              <a:rPr lang="en-US" sz="1400" dirty="0">
                <a:solidFill>
                  <a:srgbClr val="515151"/>
                </a:solidFill>
                <a:latin typeface="Times New Roman" panose="02020603050405020304" pitchFamily="18" charset="0"/>
                <a:ea typeface="Calibri" panose="020F0502020204030204" pitchFamily="34" charset="0"/>
              </a:rPr>
              <a:t>ecialist</a:t>
            </a:r>
            <a:r>
              <a:rPr lang="en-US" sz="1400" dirty="0">
                <a:solidFill>
                  <a:srgbClr val="777777"/>
                </a:solidFill>
                <a:latin typeface="Times New Roman" panose="02020603050405020304" pitchFamily="18" charset="0"/>
                <a:ea typeface="Calibri" panose="020F0502020204030204" pitchFamily="34" charset="0"/>
              </a:rPr>
              <a:t>s </a:t>
            </a:r>
            <a:r>
              <a:rPr lang="en-US" sz="1400" dirty="0">
                <a:solidFill>
                  <a:srgbClr val="414141"/>
                </a:solidFill>
                <a:latin typeface="Times New Roman" panose="02020603050405020304" pitchFamily="18" charset="0"/>
                <a:ea typeface="Calibri" panose="020F0502020204030204" pitchFamily="34" charset="0"/>
              </a:rPr>
              <a:t>in </a:t>
            </a:r>
            <a:r>
              <a:rPr lang="en-US" sz="1400" dirty="0">
                <a:solidFill>
                  <a:srgbClr val="636363"/>
                </a:solidFill>
                <a:latin typeface="Times New Roman" panose="02020603050405020304" pitchFamily="18" charset="0"/>
                <a:ea typeface="Calibri" panose="020F0502020204030204" pitchFamily="34" charset="0"/>
              </a:rPr>
              <a:t>accoun</a:t>
            </a:r>
            <a:r>
              <a:rPr lang="en-US" sz="1400" dirty="0">
                <a:solidFill>
                  <a:srgbClr val="282828"/>
                </a:solidFill>
                <a:latin typeface="Times New Roman" panose="02020603050405020304" pitchFamily="18" charset="0"/>
                <a:ea typeface="Calibri" panose="020F0502020204030204" pitchFamily="34" charset="0"/>
              </a:rPr>
              <a:t>t</a:t>
            </a:r>
            <a:r>
              <a:rPr lang="en-US" sz="1400" dirty="0">
                <a:solidFill>
                  <a:srgbClr val="636363"/>
                </a:solidFill>
                <a:latin typeface="Times New Roman" panose="02020603050405020304" pitchFamily="18" charset="0"/>
                <a:ea typeface="Calibri" panose="020F0502020204030204" pitchFamily="34" charset="0"/>
              </a:rPr>
              <a:t>ing, legal, </a:t>
            </a:r>
            <a:r>
              <a:rPr lang="en-US" sz="1400" dirty="0">
                <a:solidFill>
                  <a:srgbClr val="414141"/>
                </a:solidFill>
                <a:latin typeface="Times New Roman" panose="02020603050405020304" pitchFamily="18" charset="0"/>
                <a:ea typeface="Calibri" panose="020F0502020204030204" pitchFamily="34" charset="0"/>
              </a:rPr>
              <a:t>t</a:t>
            </a:r>
            <a:r>
              <a:rPr lang="en-US" sz="1400" dirty="0">
                <a:solidFill>
                  <a:srgbClr val="636363"/>
                </a:solidFill>
                <a:latin typeface="Times New Roman" panose="02020603050405020304" pitchFamily="18" charset="0"/>
                <a:ea typeface="Calibri" panose="020F0502020204030204" pitchFamily="34" charset="0"/>
              </a:rPr>
              <a:t>ax and other sim</a:t>
            </a:r>
            <a:r>
              <a:rPr lang="en-US" sz="1400" dirty="0">
                <a:solidFill>
                  <a:srgbClr val="414141"/>
                </a:solidFill>
                <a:latin typeface="Times New Roman" panose="02020603050405020304" pitchFamily="18" charset="0"/>
                <a:ea typeface="Calibri" panose="020F0502020204030204" pitchFamily="34" charset="0"/>
              </a:rPr>
              <a:t>i</a:t>
            </a:r>
            <a:r>
              <a:rPr lang="en-US" sz="1400" dirty="0">
                <a:solidFill>
                  <a:srgbClr val="636363"/>
                </a:solidFill>
                <a:latin typeface="Times New Roman" panose="02020603050405020304" pitchFamily="18" charset="0"/>
                <a:ea typeface="Calibri" panose="020F0502020204030204" pitchFamily="34" charset="0"/>
              </a:rPr>
              <a:t>lar </a:t>
            </a:r>
            <a:r>
              <a:rPr lang="en-US" sz="1400" dirty="0">
                <a:solidFill>
                  <a:srgbClr val="515151"/>
                </a:solidFill>
                <a:latin typeface="Times New Roman" panose="02020603050405020304" pitchFamily="18" charset="0"/>
                <a:ea typeface="Calibri" panose="020F0502020204030204" pitchFamily="34" charset="0"/>
              </a:rPr>
              <a:t>busines</a:t>
            </a:r>
            <a:r>
              <a:rPr lang="en-US" sz="1400" dirty="0">
                <a:solidFill>
                  <a:srgbClr val="777777"/>
                </a:solidFill>
                <a:latin typeface="Times New Roman" panose="02020603050405020304" pitchFamily="18" charset="0"/>
                <a:ea typeface="Calibri" panose="020F0502020204030204" pitchFamily="34" charset="0"/>
              </a:rPr>
              <a:t>s</a:t>
            </a:r>
            <a:r>
              <a:rPr lang="en-US" sz="1400" dirty="0">
                <a:solidFill>
                  <a:srgbClr val="282828"/>
                </a:solidFill>
                <a:latin typeface="Times New Roman" panose="02020603050405020304" pitchFamily="18" charset="0"/>
                <a:ea typeface="Calibri" panose="020F0502020204030204" pitchFamily="34" charset="0"/>
              </a:rPr>
              <a:t>-</a:t>
            </a:r>
            <a:r>
              <a:rPr lang="en-US" sz="1400" dirty="0">
                <a:solidFill>
                  <a:srgbClr val="636363"/>
                </a:solidFill>
                <a:latin typeface="Times New Roman" panose="02020603050405020304" pitchFamily="18" charset="0"/>
                <a:ea typeface="Calibri" panose="020F0502020204030204" pitchFamily="34" charset="0"/>
              </a:rPr>
              <a:t>related pro</a:t>
            </a:r>
            <a:r>
              <a:rPr lang="en-US" sz="1400" dirty="0">
                <a:solidFill>
                  <a:srgbClr val="414141"/>
                </a:solidFill>
                <a:latin typeface="Times New Roman" panose="02020603050405020304" pitchFamily="18" charset="0"/>
                <a:ea typeface="Calibri" panose="020F0502020204030204" pitchFamily="34" charset="0"/>
              </a:rPr>
              <a:t>f</a:t>
            </a:r>
            <a:r>
              <a:rPr lang="en-US" sz="1400" dirty="0">
                <a:solidFill>
                  <a:srgbClr val="636363"/>
                </a:solidFill>
                <a:latin typeface="Times New Roman" panose="02020603050405020304" pitchFamily="18" charset="0"/>
                <a:ea typeface="Calibri" panose="020F0502020204030204" pitchFamily="34" charset="0"/>
              </a:rPr>
              <a:t>essions. </a:t>
            </a:r>
          </a:p>
          <a:p>
            <a:pPr marL="0" marR="0" indent="0">
              <a:lnSpc>
                <a:spcPct val="107000"/>
              </a:lnSpc>
              <a:spcBef>
                <a:spcPts val="0"/>
              </a:spcBef>
              <a:spcAft>
                <a:spcPts val="600"/>
              </a:spcAft>
              <a:buNone/>
            </a:pPr>
            <a:r>
              <a:rPr lang="en-US" sz="1400" dirty="0">
                <a:solidFill>
                  <a:srgbClr val="414141"/>
                </a:solidFill>
                <a:latin typeface="Times New Roman" panose="02020603050405020304" pitchFamily="18" charset="0"/>
                <a:ea typeface="Calibri" panose="020F0502020204030204" pitchFamily="34" charset="0"/>
              </a:rPr>
              <a:t>- </a:t>
            </a:r>
            <a:r>
              <a:rPr lang="en-US" sz="1400" dirty="0">
                <a:solidFill>
                  <a:srgbClr val="636363"/>
                </a:solidFill>
                <a:latin typeface="Times New Roman" panose="02020603050405020304" pitchFamily="18" charset="0"/>
                <a:ea typeface="Calibri" panose="020F0502020204030204" pitchFamily="34" charset="0"/>
              </a:rPr>
              <a:t>The experience </a:t>
            </a:r>
            <a:r>
              <a:rPr lang="en-US" sz="1400" dirty="0">
                <a:solidFill>
                  <a:srgbClr val="515151"/>
                </a:solidFill>
                <a:latin typeface="Times New Roman" panose="02020603050405020304" pitchFamily="18" charset="0"/>
                <a:ea typeface="Calibri" panose="020F0502020204030204" pitchFamily="34" charset="0"/>
              </a:rPr>
              <a:t>may have been </a:t>
            </a:r>
            <a:r>
              <a:rPr lang="en-US" sz="1400" dirty="0">
                <a:solidFill>
                  <a:srgbClr val="636363"/>
                </a:solidFill>
                <a:latin typeface="Times New Roman" panose="02020603050405020304" pitchFamily="18" charset="0"/>
                <a:ea typeface="Calibri" panose="020F0502020204030204" pitchFamily="34" charset="0"/>
              </a:rPr>
              <a:t>ga</a:t>
            </a:r>
            <a:r>
              <a:rPr lang="en-US" sz="1400" dirty="0">
                <a:solidFill>
                  <a:srgbClr val="414141"/>
                </a:solidFill>
                <a:latin typeface="Times New Roman" panose="02020603050405020304" pitchFamily="18" charset="0"/>
                <a:ea typeface="Calibri" panose="020F0502020204030204" pitchFamily="34" charset="0"/>
              </a:rPr>
              <a:t>ined in </a:t>
            </a:r>
            <a:r>
              <a:rPr lang="en-US" sz="1400" dirty="0">
                <a:solidFill>
                  <a:srgbClr val="636363"/>
                </a:solidFill>
                <a:latin typeface="Times New Roman" panose="02020603050405020304" pitchFamily="18" charset="0"/>
                <a:ea typeface="Calibri" panose="020F0502020204030204" pitchFamily="34" charset="0"/>
              </a:rPr>
              <a:t>the public secto</a:t>
            </a:r>
            <a:r>
              <a:rPr lang="en-US" sz="1400" dirty="0">
                <a:solidFill>
                  <a:srgbClr val="414141"/>
                </a:solidFill>
                <a:latin typeface="Times New Roman" panose="02020603050405020304" pitchFamily="18" charset="0"/>
                <a:ea typeface="Calibri" panose="020F0502020204030204" pitchFamily="34" charset="0"/>
              </a:rPr>
              <a:t>r</a:t>
            </a:r>
            <a:r>
              <a:rPr lang="en-US" sz="1400" dirty="0">
                <a:solidFill>
                  <a:srgbClr val="636363"/>
                </a:solidFill>
                <a:latin typeface="Times New Roman" panose="02020603050405020304" pitchFamily="18" charset="0"/>
                <a:ea typeface="Calibri" panose="020F0502020204030204" pitchFamily="34" charset="0"/>
              </a:rPr>
              <a:t>, private secto</a:t>
            </a:r>
            <a:r>
              <a:rPr lang="en-US" sz="1400" dirty="0">
                <a:solidFill>
                  <a:srgbClr val="414141"/>
                </a:solidFill>
                <a:latin typeface="Times New Roman" panose="02020603050405020304" pitchFamily="18" charset="0"/>
                <a:ea typeface="Calibri" panose="020F0502020204030204" pitchFamily="34" charset="0"/>
              </a:rPr>
              <a:t>r </a:t>
            </a:r>
            <a:r>
              <a:rPr lang="en-US" sz="1400" dirty="0">
                <a:solidFill>
                  <a:srgbClr val="636363"/>
                </a:solidFill>
                <a:latin typeface="Times New Roman" panose="02020603050405020304" pitchFamily="18" charset="0"/>
                <a:ea typeface="Calibri" panose="020F0502020204030204" pitchFamily="34" charset="0"/>
              </a:rPr>
              <a:t>o</a:t>
            </a:r>
            <a:r>
              <a:rPr lang="en-US" sz="1400" dirty="0">
                <a:solidFill>
                  <a:srgbClr val="414141"/>
                </a:solidFill>
                <a:latin typeface="Times New Roman" panose="02020603050405020304" pitchFamily="18" charset="0"/>
                <a:ea typeface="Calibri" panose="020F0502020204030204" pitchFamily="34" charset="0"/>
              </a:rPr>
              <a:t>r </a:t>
            </a:r>
            <a:r>
              <a:rPr lang="en-US" sz="1400" dirty="0">
                <a:solidFill>
                  <a:srgbClr val="4A9BD0"/>
                </a:solidFill>
                <a:latin typeface="Times New Roman" panose="02020603050405020304" pitchFamily="18" charset="0"/>
                <a:ea typeface="Calibri" panose="020F0502020204030204" pitchFamily="34" charset="0"/>
              </a:rPr>
              <a:t>Voluntee</a:t>
            </a:r>
            <a:r>
              <a:rPr lang="en-US" sz="1400" dirty="0">
                <a:solidFill>
                  <a:srgbClr val="1D82C4"/>
                </a:solidFill>
                <a:latin typeface="Times New Roman" panose="02020603050405020304" pitchFamily="18" charset="0"/>
                <a:ea typeface="Calibri" panose="020F0502020204030204" pitchFamily="34" charset="0"/>
              </a:rPr>
              <a:t>r </a:t>
            </a:r>
            <a:r>
              <a:rPr lang="en-US" sz="1400" dirty="0">
                <a:solidFill>
                  <a:srgbClr val="4A9BD0"/>
                </a:solidFill>
                <a:latin typeface="Times New Roman" panose="02020603050405020304" pitchFamily="18" charset="0"/>
                <a:ea typeface="Calibri" panose="020F0502020204030204" pitchFamily="34" charset="0"/>
              </a:rPr>
              <a:t>Service</a:t>
            </a:r>
            <a:r>
              <a:rPr lang="en-US" sz="1400" dirty="0">
                <a:solidFill>
                  <a:srgbClr val="636363"/>
                </a:solidFill>
                <a:latin typeface="Times New Roman" panose="02020603050405020304" pitchFamily="18" charset="0"/>
                <a:ea typeface="Calibri" panose="020F0502020204030204" pitchFamily="34" charset="0"/>
              </a:rPr>
              <a:t>. One year </a:t>
            </a:r>
            <a:r>
              <a:rPr lang="en-US" sz="1400" dirty="0">
                <a:solidFill>
                  <a:srgbClr val="515151"/>
                </a:solidFill>
                <a:latin typeface="Times New Roman" panose="02020603050405020304" pitchFamily="18" charset="0"/>
                <a:ea typeface="Calibri" panose="020F0502020204030204" pitchFamily="34" charset="0"/>
              </a:rPr>
              <a:t>of </a:t>
            </a:r>
            <a:r>
              <a:rPr lang="en-US" sz="1400" dirty="0">
                <a:solidFill>
                  <a:srgbClr val="636363"/>
                </a:solidFill>
                <a:latin typeface="Times New Roman" panose="02020603050405020304" pitchFamily="18" charset="0"/>
                <a:ea typeface="Calibri" panose="020F0502020204030204" pitchFamily="34" charset="0"/>
              </a:rPr>
              <a:t>experience </a:t>
            </a:r>
            <a:r>
              <a:rPr lang="en-US" sz="1400" dirty="0">
                <a:solidFill>
                  <a:srgbClr val="515151"/>
                </a:solidFill>
                <a:latin typeface="Times New Roman" panose="02020603050405020304" pitchFamily="18" charset="0"/>
                <a:ea typeface="Calibri" panose="020F0502020204030204" pitchFamily="34" charset="0"/>
              </a:rPr>
              <a:t>refers </a:t>
            </a:r>
            <a:r>
              <a:rPr lang="en-US" sz="1400" dirty="0">
                <a:solidFill>
                  <a:srgbClr val="414141"/>
                </a:solidFill>
                <a:latin typeface="Times New Roman" panose="02020603050405020304" pitchFamily="18" charset="0"/>
                <a:ea typeface="Calibri" panose="020F0502020204030204" pitchFamily="34" charset="0"/>
              </a:rPr>
              <a:t>t</a:t>
            </a:r>
            <a:r>
              <a:rPr lang="en-US" sz="1400" dirty="0">
                <a:solidFill>
                  <a:srgbClr val="777777"/>
                </a:solidFill>
                <a:latin typeface="Times New Roman" panose="02020603050405020304" pitchFamily="18" charset="0"/>
                <a:ea typeface="Calibri" panose="020F0502020204030204" pitchFamily="34" charset="0"/>
              </a:rPr>
              <a:t>o </a:t>
            </a:r>
            <a:r>
              <a:rPr lang="en-US" sz="1400" dirty="0">
                <a:solidFill>
                  <a:srgbClr val="515151"/>
                </a:solidFill>
                <a:latin typeface="Times New Roman" panose="02020603050405020304" pitchFamily="18" charset="0"/>
                <a:ea typeface="Calibri" panose="020F0502020204030204" pitchFamily="34" charset="0"/>
              </a:rPr>
              <a:t>full-time </a:t>
            </a:r>
            <a:r>
              <a:rPr lang="en-US" sz="1400" dirty="0">
                <a:solidFill>
                  <a:srgbClr val="636363"/>
                </a:solidFill>
                <a:latin typeface="Times New Roman" panose="02020603050405020304" pitchFamily="18" charset="0"/>
                <a:ea typeface="Calibri" panose="020F0502020204030204" pitchFamily="34" charset="0"/>
              </a:rPr>
              <a:t>work; pa</a:t>
            </a:r>
            <a:r>
              <a:rPr lang="en-US" sz="1400" dirty="0">
                <a:solidFill>
                  <a:srgbClr val="414141"/>
                </a:solidFill>
                <a:latin typeface="Times New Roman" panose="02020603050405020304" pitchFamily="18" charset="0"/>
                <a:ea typeface="Calibri" panose="020F0502020204030204" pitchFamily="34" charset="0"/>
              </a:rPr>
              <a:t>rt-tim</a:t>
            </a:r>
            <a:r>
              <a:rPr lang="en-US" sz="1400" dirty="0">
                <a:solidFill>
                  <a:srgbClr val="636363"/>
                </a:solidFill>
                <a:latin typeface="Times New Roman" panose="02020603050405020304" pitchFamily="18" charset="0"/>
                <a:ea typeface="Calibri" panose="020F0502020204030204" pitchFamily="34" charset="0"/>
              </a:rPr>
              <a:t>ework is considered on a </a:t>
            </a:r>
            <a:r>
              <a:rPr lang="en-US" sz="1400" dirty="0">
                <a:solidFill>
                  <a:srgbClr val="515151"/>
                </a:solidFill>
                <a:latin typeface="Times New Roman" panose="02020603050405020304" pitchFamily="18" charset="0"/>
                <a:ea typeface="Calibri" panose="020F0502020204030204" pitchFamily="34" charset="0"/>
              </a:rPr>
              <a:t>prorated basis.</a:t>
            </a:r>
            <a:endParaRPr lang="en-US" sz="1400" dirty="0">
              <a:latin typeface="Arial" panose="020B0604020202020204" pitchFamily="34" charset="0"/>
              <a:ea typeface="Calibri" panose="020F0502020204030204" pitchFamily="34" charset="0"/>
            </a:endParaRPr>
          </a:p>
          <a:p>
            <a:pPr marL="0" marR="0" indent="0">
              <a:lnSpc>
                <a:spcPct val="107000"/>
              </a:lnSpc>
              <a:spcBef>
                <a:spcPts val="0"/>
              </a:spcBef>
              <a:spcAft>
                <a:spcPts val="600"/>
              </a:spcAft>
              <a:buNone/>
            </a:pPr>
            <a:r>
              <a:rPr lang="en-US" sz="1400" dirty="0">
                <a:solidFill>
                  <a:srgbClr val="8E8E8E"/>
                </a:solidFill>
                <a:latin typeface="Times New Roman" panose="02020603050405020304" pitchFamily="18" charset="0"/>
                <a:ea typeface="Calibri" panose="020F0502020204030204" pitchFamily="34" charset="0"/>
              </a:rPr>
              <a:t>- </a:t>
            </a:r>
            <a:r>
              <a:rPr lang="en-US" sz="1400" dirty="0">
                <a:solidFill>
                  <a:srgbClr val="636363"/>
                </a:solidFill>
                <a:latin typeface="Times New Roman" panose="02020603050405020304" pitchFamily="18" charset="0"/>
                <a:ea typeface="Calibri" panose="020F0502020204030204" pitchFamily="34" charset="0"/>
              </a:rPr>
              <a:t>To </a:t>
            </a:r>
            <a:r>
              <a:rPr lang="en-US" sz="1400" dirty="0">
                <a:solidFill>
                  <a:srgbClr val="777777"/>
                </a:solidFill>
                <a:latin typeface="Times New Roman" panose="02020603050405020304" pitchFamily="18" charset="0"/>
                <a:ea typeface="Calibri" panose="020F0502020204030204" pitchFamily="34" charset="0"/>
              </a:rPr>
              <a:t>ensure </a:t>
            </a:r>
            <a:r>
              <a:rPr lang="en-US" sz="1400" dirty="0">
                <a:solidFill>
                  <a:srgbClr val="282828"/>
                </a:solidFill>
                <a:latin typeface="Times New Roman" panose="02020603050405020304" pitchFamily="18" charset="0"/>
                <a:ea typeface="Calibri" panose="020F0502020204030204" pitchFamily="34" charset="0"/>
              </a:rPr>
              <a:t>f</a:t>
            </a:r>
            <a:r>
              <a:rPr lang="en-US" sz="1400" dirty="0">
                <a:solidFill>
                  <a:srgbClr val="414141"/>
                </a:solidFill>
                <a:latin typeface="Times New Roman" panose="02020603050405020304" pitchFamily="18" charset="0"/>
                <a:ea typeface="Calibri" panose="020F0502020204030204" pitchFamily="34" charset="0"/>
              </a:rPr>
              <a:t>ull </a:t>
            </a:r>
            <a:r>
              <a:rPr lang="en-US" sz="1400" dirty="0">
                <a:solidFill>
                  <a:srgbClr val="777777"/>
                </a:solidFill>
                <a:latin typeface="Times New Roman" panose="02020603050405020304" pitchFamily="18" charset="0"/>
                <a:ea typeface="Calibri" panose="020F0502020204030204" pitchFamily="34" charset="0"/>
              </a:rPr>
              <a:t>c</a:t>
            </a:r>
            <a:r>
              <a:rPr lang="en-US" sz="1400" dirty="0">
                <a:solidFill>
                  <a:srgbClr val="515151"/>
                </a:solidFill>
                <a:latin typeface="Times New Roman" panose="02020603050405020304" pitchFamily="18" charset="0"/>
                <a:ea typeface="Calibri" panose="020F0502020204030204" pitchFamily="34" charset="0"/>
              </a:rPr>
              <a:t>r</a:t>
            </a:r>
            <a:r>
              <a:rPr lang="en-US" sz="1400" dirty="0">
                <a:solidFill>
                  <a:srgbClr val="777777"/>
                </a:solidFill>
                <a:latin typeface="Times New Roman" panose="02020603050405020304" pitchFamily="18" charset="0"/>
                <a:ea typeface="Calibri" panose="020F0502020204030204" pitchFamily="34" charset="0"/>
              </a:rPr>
              <a:t>edit </a:t>
            </a:r>
            <a:r>
              <a:rPr lang="en-US" sz="1400" dirty="0">
                <a:solidFill>
                  <a:srgbClr val="636363"/>
                </a:solidFill>
                <a:latin typeface="Times New Roman" panose="02020603050405020304" pitchFamily="18" charset="0"/>
                <a:ea typeface="Calibri" panose="020F0502020204030204" pitchFamily="34" charset="0"/>
              </a:rPr>
              <a:t>for your work </a:t>
            </a:r>
            <a:r>
              <a:rPr lang="en-US" sz="1400" dirty="0">
                <a:solidFill>
                  <a:srgbClr val="777777"/>
                </a:solidFill>
                <a:latin typeface="Times New Roman" panose="02020603050405020304" pitchFamily="18" charset="0"/>
                <a:ea typeface="Calibri" panose="020F0502020204030204" pitchFamily="34" charset="0"/>
              </a:rPr>
              <a:t>expe</a:t>
            </a:r>
            <a:r>
              <a:rPr lang="en-US" sz="1400" dirty="0">
                <a:solidFill>
                  <a:srgbClr val="515151"/>
                </a:solidFill>
                <a:latin typeface="Times New Roman" panose="02020603050405020304" pitchFamily="18" charset="0"/>
                <a:ea typeface="Calibri" panose="020F0502020204030204" pitchFamily="34" charset="0"/>
              </a:rPr>
              <a:t>ri</a:t>
            </a:r>
            <a:r>
              <a:rPr lang="en-US" sz="1400" dirty="0">
                <a:solidFill>
                  <a:srgbClr val="777777"/>
                </a:solidFill>
                <a:latin typeface="Times New Roman" panose="02020603050405020304" pitchFamily="18" charset="0"/>
                <a:ea typeface="Calibri" panose="020F0502020204030204" pitchFamily="34" charset="0"/>
              </a:rPr>
              <a:t>ence, </a:t>
            </a:r>
            <a:r>
              <a:rPr lang="en-US" sz="1400" dirty="0">
                <a:solidFill>
                  <a:srgbClr val="636363"/>
                </a:solidFill>
                <a:latin typeface="Times New Roman" panose="02020603050405020304" pitchFamily="18" charset="0"/>
                <a:ea typeface="Calibri" panose="020F0502020204030204" pitchFamily="34" charset="0"/>
              </a:rPr>
              <a:t>please </a:t>
            </a:r>
            <a:r>
              <a:rPr lang="en-US" sz="1400" dirty="0">
                <a:solidFill>
                  <a:srgbClr val="414141"/>
                </a:solidFill>
                <a:latin typeface="Times New Roman" panose="02020603050405020304" pitchFamily="18" charset="0"/>
                <a:ea typeface="Calibri" panose="020F0502020204030204" pitchFamily="34" charset="0"/>
              </a:rPr>
              <a:t>i</a:t>
            </a:r>
            <a:r>
              <a:rPr lang="en-US" sz="1400" dirty="0">
                <a:solidFill>
                  <a:srgbClr val="636363"/>
                </a:solidFill>
                <a:latin typeface="Times New Roman" panose="02020603050405020304" pitchFamily="18" charset="0"/>
                <a:ea typeface="Calibri" panose="020F0502020204030204" pitchFamily="34" charset="0"/>
              </a:rPr>
              <a:t>nd</a:t>
            </a:r>
            <a:r>
              <a:rPr lang="en-US" sz="1400" dirty="0">
                <a:solidFill>
                  <a:srgbClr val="414141"/>
                </a:solidFill>
                <a:latin typeface="Times New Roman" panose="02020603050405020304" pitchFamily="18" charset="0"/>
                <a:ea typeface="Calibri" panose="020F0502020204030204" pitchFamily="34" charset="0"/>
              </a:rPr>
              <a:t>i</a:t>
            </a:r>
            <a:r>
              <a:rPr lang="en-US" sz="1400" dirty="0">
                <a:solidFill>
                  <a:srgbClr val="636363"/>
                </a:solidFill>
                <a:latin typeface="Times New Roman" panose="02020603050405020304" pitchFamily="18" charset="0"/>
                <a:ea typeface="Calibri" panose="020F0502020204030204" pitchFamily="34" charset="0"/>
              </a:rPr>
              <a:t>cate </a:t>
            </a:r>
            <a:r>
              <a:rPr lang="en-US" sz="1400" dirty="0">
                <a:solidFill>
                  <a:srgbClr val="515151"/>
                </a:solidFill>
                <a:latin typeface="Times New Roman" panose="02020603050405020304" pitchFamily="18" charset="0"/>
                <a:ea typeface="Calibri" panose="020F0502020204030204" pitchFamily="34" charset="0"/>
              </a:rPr>
              <a:t>dat</a:t>
            </a:r>
            <a:r>
              <a:rPr lang="en-US" sz="1400" dirty="0">
                <a:solidFill>
                  <a:srgbClr val="777777"/>
                </a:solidFill>
                <a:latin typeface="Times New Roman" panose="02020603050405020304" pitchFamily="18" charset="0"/>
                <a:ea typeface="Calibri" panose="020F0502020204030204" pitchFamily="34" charset="0"/>
              </a:rPr>
              <a:t>es of employme</a:t>
            </a:r>
            <a:r>
              <a:rPr lang="en-US" sz="1400" dirty="0">
                <a:solidFill>
                  <a:srgbClr val="515151"/>
                </a:solidFill>
                <a:latin typeface="Times New Roman" panose="02020603050405020304" pitchFamily="18" charset="0"/>
                <a:ea typeface="Calibri" panose="020F0502020204030204" pitchFamily="34" charset="0"/>
              </a:rPr>
              <a:t>n</a:t>
            </a:r>
            <a:r>
              <a:rPr lang="en-US" sz="1400" dirty="0">
                <a:solidFill>
                  <a:srgbClr val="777777"/>
                </a:solidFill>
                <a:latin typeface="Times New Roman" panose="02020603050405020304" pitchFamily="18" charset="0"/>
                <a:ea typeface="Calibri" panose="020F0502020204030204" pitchFamily="34" charset="0"/>
              </a:rPr>
              <a:t>t </a:t>
            </a:r>
            <a:r>
              <a:rPr lang="en-US" sz="1400" dirty="0">
                <a:solidFill>
                  <a:srgbClr val="636363"/>
                </a:solidFill>
                <a:latin typeface="Times New Roman" panose="02020603050405020304" pitchFamily="18" charset="0"/>
                <a:ea typeface="Calibri" panose="020F0502020204030204" pitchFamily="34" charset="0"/>
              </a:rPr>
              <a:t>by month</a:t>
            </a:r>
            <a:r>
              <a:rPr lang="en-US" sz="1400" dirty="0">
                <a:solidFill>
                  <a:srgbClr val="8E8E8E"/>
                </a:solidFill>
                <a:latin typeface="Times New Roman" panose="02020603050405020304" pitchFamily="18" charset="0"/>
                <a:ea typeface="Calibri" panose="020F0502020204030204" pitchFamily="34" charset="0"/>
              </a:rPr>
              <a:t>/ </a:t>
            </a:r>
            <a:r>
              <a:rPr lang="en-US" sz="1400" dirty="0">
                <a:solidFill>
                  <a:srgbClr val="636363"/>
                </a:solidFill>
                <a:latin typeface="Times New Roman" panose="02020603050405020304" pitchFamily="18" charset="0"/>
                <a:ea typeface="Calibri" panose="020F0502020204030204" pitchFamily="34" charset="0"/>
              </a:rPr>
              <a:t>year, and </a:t>
            </a:r>
            <a:r>
              <a:rPr lang="en-US" sz="1400" dirty="0">
                <a:solidFill>
                  <a:srgbClr val="414141"/>
                </a:solidFill>
                <a:latin typeface="Times New Roman" panose="02020603050405020304" pitchFamily="18" charset="0"/>
                <a:ea typeface="Calibri" panose="020F0502020204030204" pitchFamily="34" charset="0"/>
              </a:rPr>
              <a:t>i</a:t>
            </a:r>
            <a:r>
              <a:rPr lang="en-US" sz="1400" dirty="0">
                <a:solidFill>
                  <a:srgbClr val="636363"/>
                </a:solidFill>
                <a:latin typeface="Times New Roman" panose="02020603050405020304" pitchFamily="18" charset="0"/>
                <a:ea typeface="Calibri" panose="020F0502020204030204" pitchFamily="34" charset="0"/>
              </a:rPr>
              <a:t>ndicate numbe</a:t>
            </a:r>
            <a:r>
              <a:rPr lang="en-US" sz="1400" dirty="0">
                <a:solidFill>
                  <a:srgbClr val="414141"/>
                </a:solidFill>
                <a:latin typeface="Times New Roman" panose="02020603050405020304" pitchFamily="18" charset="0"/>
                <a:ea typeface="Calibri" panose="020F0502020204030204" pitchFamily="34" charset="0"/>
              </a:rPr>
              <a:t>r </a:t>
            </a:r>
            <a:r>
              <a:rPr lang="en-US" sz="1400" dirty="0">
                <a:solidFill>
                  <a:srgbClr val="777777"/>
                </a:solidFill>
                <a:latin typeface="Times New Roman" panose="02020603050405020304" pitchFamily="18" charset="0"/>
                <a:ea typeface="Calibri" panose="020F0502020204030204" pitchFamily="34" charset="0"/>
              </a:rPr>
              <a:t>o</a:t>
            </a:r>
            <a:r>
              <a:rPr lang="en-US" sz="1400" dirty="0">
                <a:solidFill>
                  <a:srgbClr val="515151"/>
                </a:solidFill>
                <a:latin typeface="Times New Roman" panose="02020603050405020304" pitchFamily="18" charset="0"/>
                <a:ea typeface="Calibri" panose="020F0502020204030204" pitchFamily="34" charset="0"/>
              </a:rPr>
              <a:t>f </a:t>
            </a:r>
            <a:r>
              <a:rPr lang="en-US" sz="1400" dirty="0">
                <a:solidFill>
                  <a:srgbClr val="636363"/>
                </a:solidFill>
                <a:latin typeface="Times New Roman" panose="02020603050405020304" pitchFamily="18" charset="0"/>
                <a:ea typeface="Calibri" panose="020F0502020204030204" pitchFamily="34" charset="0"/>
              </a:rPr>
              <a:t>ho</a:t>
            </a:r>
            <a:r>
              <a:rPr lang="en-US" sz="1400" dirty="0">
                <a:solidFill>
                  <a:srgbClr val="414141"/>
                </a:solidFill>
                <a:latin typeface="Times New Roman" panose="02020603050405020304" pitchFamily="18" charset="0"/>
                <a:ea typeface="Calibri" panose="020F0502020204030204" pitchFamily="34" charset="0"/>
              </a:rPr>
              <a:t>ur</a:t>
            </a:r>
            <a:r>
              <a:rPr lang="en-US" sz="1400" dirty="0">
                <a:solidFill>
                  <a:srgbClr val="777777"/>
                </a:solidFill>
                <a:latin typeface="Times New Roman" panose="02020603050405020304" pitchFamily="18" charset="0"/>
                <a:ea typeface="Calibri" panose="020F0502020204030204" pitchFamily="34" charset="0"/>
              </a:rPr>
              <a:t>s </a:t>
            </a:r>
            <a:r>
              <a:rPr lang="en-US" sz="1400" dirty="0">
                <a:solidFill>
                  <a:srgbClr val="636363"/>
                </a:solidFill>
                <a:latin typeface="Times New Roman" panose="02020603050405020304" pitchFamily="18" charset="0"/>
                <a:ea typeface="Calibri" panose="020F0502020204030204" pitchFamily="34" charset="0"/>
              </a:rPr>
              <a:t>worked </a:t>
            </a:r>
            <a:r>
              <a:rPr lang="en-US" sz="1400" dirty="0">
                <a:solidFill>
                  <a:srgbClr val="515151"/>
                </a:solidFill>
                <a:latin typeface="Times New Roman" panose="02020603050405020304" pitchFamily="18" charset="0"/>
                <a:ea typeface="Calibri" panose="020F0502020204030204" pitchFamily="34" charset="0"/>
              </a:rPr>
              <a:t>per </a:t>
            </a:r>
            <a:r>
              <a:rPr lang="en-US" sz="1400" dirty="0">
                <a:solidFill>
                  <a:srgbClr val="636363"/>
                </a:solidFill>
                <a:latin typeface="Times New Roman" panose="02020603050405020304" pitchFamily="18" charset="0"/>
                <a:ea typeface="Calibri" panose="020F0502020204030204" pitchFamily="34" charset="0"/>
              </a:rPr>
              <a:t>wee</a:t>
            </a:r>
            <a:r>
              <a:rPr lang="en-US" sz="1400" dirty="0">
                <a:solidFill>
                  <a:srgbClr val="414141"/>
                </a:solidFill>
                <a:latin typeface="Times New Roman" panose="02020603050405020304" pitchFamily="18" charset="0"/>
                <a:ea typeface="Calibri" panose="020F0502020204030204" pitchFamily="34" charset="0"/>
              </a:rPr>
              <a:t>k</a:t>
            </a:r>
            <a:r>
              <a:rPr lang="en-US" sz="1400" dirty="0">
                <a:solidFill>
                  <a:srgbClr val="636363"/>
                </a:solidFill>
                <a:latin typeface="Times New Roman" panose="02020603050405020304" pitchFamily="18" charset="0"/>
                <a:ea typeface="Calibri" panose="020F0502020204030204" pitchFamily="34" charset="0"/>
              </a:rPr>
              <a:t>, on yo</a:t>
            </a:r>
            <a:r>
              <a:rPr lang="en-US" sz="1400" dirty="0">
                <a:solidFill>
                  <a:srgbClr val="414141"/>
                </a:solidFill>
                <a:latin typeface="Times New Roman" panose="02020603050405020304" pitchFamily="18" charset="0"/>
                <a:ea typeface="Calibri" panose="020F0502020204030204" pitchFamily="34" charset="0"/>
              </a:rPr>
              <a:t>ur </a:t>
            </a:r>
            <a:r>
              <a:rPr lang="en-US" sz="1400" dirty="0">
                <a:solidFill>
                  <a:srgbClr val="515151"/>
                </a:solidFill>
                <a:latin typeface="Times New Roman" panose="02020603050405020304" pitchFamily="18" charset="0"/>
                <a:ea typeface="Calibri" panose="020F0502020204030204" pitchFamily="34" charset="0"/>
              </a:rPr>
              <a:t>r</a:t>
            </a:r>
            <a:r>
              <a:rPr lang="en-US" sz="1400" dirty="0">
                <a:solidFill>
                  <a:srgbClr val="777777"/>
                </a:solidFill>
                <a:latin typeface="Times New Roman" panose="02020603050405020304" pitchFamily="18" charset="0"/>
                <a:ea typeface="Calibri" panose="020F0502020204030204" pitchFamily="34" charset="0"/>
              </a:rPr>
              <a:t>es</a:t>
            </a:r>
            <a:r>
              <a:rPr lang="en-US" sz="1400" dirty="0">
                <a:solidFill>
                  <a:srgbClr val="515151"/>
                </a:solidFill>
                <a:latin typeface="Times New Roman" panose="02020603050405020304" pitchFamily="18" charset="0"/>
                <a:ea typeface="Calibri" panose="020F0502020204030204" pitchFamily="34" charset="0"/>
              </a:rPr>
              <a:t>ume.</a:t>
            </a:r>
            <a:endParaRPr lang="en-US" sz="1400" dirty="0">
              <a:latin typeface="Arial" panose="020B0604020202020204" pitchFamily="34" charset="0"/>
              <a:ea typeface="Calibri" panose="020F0502020204030204" pitchFamily="34" charset="0"/>
            </a:endParaRPr>
          </a:p>
          <a:p>
            <a:pPr marL="0" marR="0" indent="0">
              <a:lnSpc>
                <a:spcPct val="107000"/>
              </a:lnSpc>
              <a:spcBef>
                <a:spcPts val="0"/>
              </a:spcBef>
              <a:spcAft>
                <a:spcPts val="600"/>
              </a:spcAft>
              <a:buNone/>
            </a:pPr>
            <a:r>
              <a:rPr lang="en-US" sz="1400" dirty="0">
                <a:solidFill>
                  <a:srgbClr val="636363"/>
                </a:solidFill>
                <a:latin typeface="Times New Roman" panose="02020603050405020304" pitchFamily="18" charset="0"/>
                <a:ea typeface="Calibri" panose="020F0502020204030204" pitchFamily="34" charset="0"/>
              </a:rPr>
              <a:t>In addi</a:t>
            </a:r>
            <a:r>
              <a:rPr lang="en-US" sz="1400" dirty="0">
                <a:solidFill>
                  <a:srgbClr val="414141"/>
                </a:solidFill>
                <a:latin typeface="Times New Roman" panose="02020603050405020304" pitchFamily="18" charset="0"/>
                <a:ea typeface="Calibri" panose="020F0502020204030204" pitchFamily="34" charset="0"/>
              </a:rPr>
              <a:t>t</a:t>
            </a:r>
            <a:r>
              <a:rPr lang="en-US" sz="1400" dirty="0">
                <a:solidFill>
                  <a:srgbClr val="282828"/>
                </a:solidFill>
                <a:latin typeface="Times New Roman" panose="02020603050405020304" pitchFamily="18" charset="0"/>
                <a:ea typeface="Calibri" panose="020F0502020204030204" pitchFamily="34" charset="0"/>
              </a:rPr>
              <a:t>i</a:t>
            </a:r>
            <a:r>
              <a:rPr lang="en-US" sz="1400" dirty="0">
                <a:solidFill>
                  <a:srgbClr val="636363"/>
                </a:solidFill>
                <a:latin typeface="Times New Roman" panose="02020603050405020304" pitchFamily="18" charset="0"/>
                <a:ea typeface="Calibri" panose="020F0502020204030204" pitchFamily="34" charset="0"/>
              </a:rPr>
              <a:t>on to the above requireme</a:t>
            </a:r>
            <a:r>
              <a:rPr lang="en-US" sz="1400" dirty="0">
                <a:solidFill>
                  <a:srgbClr val="414141"/>
                </a:solidFill>
                <a:latin typeface="Times New Roman" panose="02020603050405020304" pitchFamily="18" charset="0"/>
                <a:ea typeface="Calibri" panose="020F0502020204030204" pitchFamily="34" charset="0"/>
              </a:rPr>
              <a:t>n</a:t>
            </a:r>
            <a:r>
              <a:rPr lang="en-US" sz="1400" dirty="0">
                <a:solidFill>
                  <a:srgbClr val="636363"/>
                </a:solidFill>
                <a:latin typeface="Times New Roman" panose="02020603050405020304" pitchFamily="18" charset="0"/>
                <a:ea typeface="Calibri" panose="020F0502020204030204" pitchFamily="34" charset="0"/>
              </a:rPr>
              <a:t>ts, </a:t>
            </a:r>
            <a:r>
              <a:rPr lang="en-US" sz="1400" dirty="0">
                <a:solidFill>
                  <a:srgbClr val="777777"/>
                </a:solidFill>
                <a:latin typeface="Times New Roman" panose="02020603050405020304" pitchFamily="18" charset="0"/>
                <a:ea typeface="Calibri" panose="020F0502020204030204" pitchFamily="34" charset="0"/>
              </a:rPr>
              <a:t>you </a:t>
            </a:r>
            <a:r>
              <a:rPr lang="en-US" sz="1400" dirty="0">
                <a:solidFill>
                  <a:srgbClr val="515151"/>
                </a:solidFill>
                <a:latin typeface="Times New Roman" panose="02020603050405020304" pitchFamily="18" charset="0"/>
                <a:ea typeface="Calibri" panose="020F0502020204030204" pitchFamily="34" charset="0"/>
              </a:rPr>
              <a:t>mu</a:t>
            </a:r>
            <a:r>
              <a:rPr lang="en-US" sz="1400" dirty="0">
                <a:solidFill>
                  <a:srgbClr val="777777"/>
                </a:solidFill>
                <a:latin typeface="Times New Roman" panose="02020603050405020304" pitchFamily="18" charset="0"/>
                <a:ea typeface="Calibri" panose="020F0502020204030204" pitchFamily="34" charset="0"/>
              </a:rPr>
              <a:t>st </a:t>
            </a:r>
            <a:r>
              <a:rPr lang="en-US" sz="1400" dirty="0">
                <a:solidFill>
                  <a:srgbClr val="515151"/>
                </a:solidFill>
                <a:latin typeface="Times New Roman" panose="02020603050405020304" pitchFamily="18" charset="0"/>
                <a:ea typeface="Calibri" panose="020F0502020204030204" pitchFamily="34" charset="0"/>
              </a:rPr>
              <a:t>m</a:t>
            </a:r>
            <a:r>
              <a:rPr lang="en-US" sz="1400" dirty="0">
                <a:solidFill>
                  <a:srgbClr val="777777"/>
                </a:solidFill>
                <a:latin typeface="Times New Roman" panose="02020603050405020304" pitchFamily="18" charset="0"/>
                <a:ea typeface="Calibri" panose="020F0502020204030204" pitchFamily="34" charset="0"/>
              </a:rPr>
              <a:t>eet </a:t>
            </a:r>
            <a:r>
              <a:rPr lang="en-US" sz="1400" dirty="0">
                <a:solidFill>
                  <a:srgbClr val="414141"/>
                </a:solidFill>
                <a:latin typeface="Times New Roman" panose="02020603050405020304" pitchFamily="18" charset="0"/>
                <a:ea typeface="Calibri" panose="020F0502020204030204" pitchFamily="34" charset="0"/>
              </a:rPr>
              <a:t>th</a:t>
            </a:r>
            <a:r>
              <a:rPr lang="en-US" sz="1400" dirty="0">
                <a:solidFill>
                  <a:srgbClr val="777777"/>
                </a:solidFill>
                <a:latin typeface="Times New Roman" panose="02020603050405020304" pitchFamily="18" charset="0"/>
                <a:ea typeface="Calibri" panose="020F0502020204030204" pitchFamily="34" charset="0"/>
              </a:rPr>
              <a:t>e </a:t>
            </a:r>
            <a:r>
              <a:rPr lang="en-US" sz="1400" dirty="0">
                <a:solidFill>
                  <a:srgbClr val="636363"/>
                </a:solidFill>
                <a:latin typeface="Times New Roman" panose="02020603050405020304" pitchFamily="18" charset="0"/>
                <a:ea typeface="Calibri" panose="020F0502020204030204" pitchFamily="34" charset="0"/>
              </a:rPr>
              <a:t>following</a:t>
            </a:r>
            <a:r>
              <a:rPr lang="en-US" sz="1400" dirty="0">
                <a:solidFill>
                  <a:srgbClr val="414141"/>
                </a:solidFill>
                <a:latin typeface="Times New Roman" panose="02020603050405020304" pitchFamily="18" charset="0"/>
                <a:ea typeface="Calibri" panose="020F0502020204030204" pitchFamily="34" charset="0"/>
              </a:rPr>
              <a:t>: </a:t>
            </a:r>
            <a:r>
              <a:rPr lang="en-US" sz="1400" dirty="0">
                <a:solidFill>
                  <a:srgbClr val="636363"/>
                </a:solidFill>
                <a:latin typeface="Times New Roman" panose="02020603050405020304" pitchFamily="18" charset="0"/>
                <a:ea typeface="Calibri" panose="020F0502020204030204" pitchFamily="34" charset="0"/>
              </a:rPr>
              <a:t>You m</a:t>
            </a:r>
            <a:r>
              <a:rPr lang="en-US" sz="1400" dirty="0">
                <a:solidFill>
                  <a:srgbClr val="414141"/>
                </a:solidFill>
                <a:latin typeface="Times New Roman" panose="02020603050405020304" pitchFamily="18" charset="0"/>
                <a:ea typeface="Calibri" panose="020F0502020204030204" pitchFamily="34" charset="0"/>
              </a:rPr>
              <a:t>u</a:t>
            </a:r>
            <a:r>
              <a:rPr lang="en-US" sz="1400" dirty="0">
                <a:solidFill>
                  <a:srgbClr val="636363"/>
                </a:solidFill>
                <a:latin typeface="Times New Roman" panose="02020603050405020304" pitchFamily="18" charset="0"/>
                <a:ea typeface="Calibri" panose="020F0502020204030204" pitchFamily="34" charset="0"/>
              </a:rPr>
              <a:t>st have been at </a:t>
            </a:r>
            <a:r>
              <a:rPr lang="en-US" sz="1400" dirty="0">
                <a:solidFill>
                  <a:srgbClr val="515151"/>
                </a:solidFill>
                <a:latin typeface="Times New Roman" panose="02020603050405020304" pitchFamily="18" charset="0"/>
                <a:ea typeface="Calibri" panose="020F0502020204030204" pitchFamily="34" charset="0"/>
              </a:rPr>
              <a:t>the </a:t>
            </a:r>
            <a:r>
              <a:rPr lang="en-US" sz="1400" dirty="0">
                <a:solidFill>
                  <a:srgbClr val="636363"/>
                </a:solidFill>
                <a:latin typeface="Times New Roman" panose="02020603050405020304" pitchFamily="18" charset="0"/>
                <a:ea typeface="Calibri" panose="020F0502020204030204" pitchFamily="34" charset="0"/>
              </a:rPr>
              <a:t>GS-12 level fo</a:t>
            </a:r>
            <a:r>
              <a:rPr lang="en-US" sz="1400" dirty="0">
                <a:solidFill>
                  <a:srgbClr val="414141"/>
                </a:solidFill>
                <a:latin typeface="Times New Roman" panose="02020603050405020304" pitchFamily="18" charset="0"/>
                <a:ea typeface="Calibri" panose="020F0502020204030204" pitchFamily="34" charset="0"/>
              </a:rPr>
              <a:t>r </a:t>
            </a:r>
            <a:r>
              <a:rPr lang="en-US" sz="1400" dirty="0">
                <a:solidFill>
                  <a:srgbClr val="636363"/>
                </a:solidFill>
                <a:latin typeface="Times New Roman" panose="02020603050405020304" pitchFamily="18" charset="0"/>
                <a:ea typeface="Calibri" panose="020F0502020204030204" pitchFamily="34" charset="0"/>
              </a:rPr>
              <a:t>52 wee</a:t>
            </a:r>
            <a:r>
              <a:rPr lang="en-US" sz="1400" dirty="0">
                <a:solidFill>
                  <a:srgbClr val="414141"/>
                </a:solidFill>
                <a:latin typeface="Times New Roman" panose="02020603050405020304" pitchFamily="18" charset="0"/>
                <a:ea typeface="Calibri" panose="020F0502020204030204" pitchFamily="34" charset="0"/>
              </a:rPr>
              <a:t>k</a:t>
            </a:r>
            <a:r>
              <a:rPr lang="en-US" sz="1400" dirty="0">
                <a:solidFill>
                  <a:srgbClr val="777777"/>
                </a:solidFill>
                <a:latin typeface="Times New Roman" panose="02020603050405020304" pitchFamily="18" charset="0"/>
                <a:ea typeface="Calibri" panose="020F0502020204030204" pitchFamily="34" charset="0"/>
              </a:rPr>
              <a:t>s {</a:t>
            </a:r>
            <a:r>
              <a:rPr lang="en-US" sz="1400" dirty="0">
                <a:solidFill>
                  <a:srgbClr val="515151"/>
                </a:solidFill>
                <a:latin typeface="Times New Roman" panose="02020603050405020304" pitchFamily="18" charset="0"/>
                <a:ea typeface="Calibri" panose="020F0502020204030204" pitchFamily="34" charset="0"/>
              </a:rPr>
              <a:t>tim</a:t>
            </a:r>
            <a:r>
              <a:rPr lang="en-US" sz="1400" dirty="0">
                <a:solidFill>
                  <a:srgbClr val="777777"/>
                </a:solidFill>
                <a:latin typeface="Times New Roman" panose="02020603050405020304" pitchFamily="18" charset="0"/>
                <a:ea typeface="Calibri" panose="020F0502020204030204" pitchFamily="34" charset="0"/>
              </a:rPr>
              <a:t>e-in-g</a:t>
            </a:r>
            <a:r>
              <a:rPr lang="en-US" sz="1400" dirty="0">
                <a:solidFill>
                  <a:srgbClr val="515151"/>
                </a:solidFill>
                <a:latin typeface="Times New Roman" panose="02020603050405020304" pitchFamily="18" charset="0"/>
                <a:ea typeface="Calibri" panose="020F0502020204030204" pitchFamily="34" charset="0"/>
              </a:rPr>
              <a:t>rad</a:t>
            </a:r>
            <a:r>
              <a:rPr lang="en-US" sz="1400" dirty="0">
                <a:solidFill>
                  <a:srgbClr val="777777"/>
                </a:solidFill>
                <a:latin typeface="Times New Roman" panose="02020603050405020304" pitchFamily="18" charset="0"/>
                <a:ea typeface="Calibri" panose="020F0502020204030204" pitchFamily="34" charset="0"/>
              </a:rPr>
              <a:t>e </a:t>
            </a:r>
            <a:r>
              <a:rPr lang="en-US" sz="1400" dirty="0">
                <a:solidFill>
                  <a:srgbClr val="636363"/>
                </a:solidFill>
                <a:latin typeface="Times New Roman" panose="02020603050405020304" pitchFamily="18" charset="0"/>
                <a:ea typeface="Calibri" panose="020F0502020204030204" pitchFamily="34" charset="0"/>
              </a:rPr>
              <a:t>re</a:t>
            </a:r>
            <a:r>
              <a:rPr lang="en-US" sz="1400" dirty="0">
                <a:solidFill>
                  <a:srgbClr val="414141"/>
                </a:solidFill>
                <a:latin typeface="Times New Roman" panose="02020603050405020304" pitchFamily="18" charset="0"/>
                <a:ea typeface="Calibri" panose="020F0502020204030204" pitchFamily="34" charset="0"/>
              </a:rPr>
              <a:t>quir</a:t>
            </a:r>
            <a:r>
              <a:rPr lang="en-US" sz="1400" dirty="0">
                <a:solidFill>
                  <a:srgbClr val="636363"/>
                </a:solidFill>
                <a:latin typeface="Times New Roman" panose="02020603050405020304" pitchFamily="18" charset="0"/>
                <a:ea typeface="Calibri" panose="020F0502020204030204" pitchFamily="34" charset="0"/>
              </a:rPr>
              <a:t>ement).</a:t>
            </a:r>
            <a:endParaRPr lang="en-US" sz="1400" dirty="0">
              <a:latin typeface="Arial" panose="020B0604020202020204" pitchFamily="34" charset="0"/>
              <a:ea typeface="Calibri" panose="020F0502020204030204" pitchFamily="34" charset="0"/>
            </a:endParaRPr>
          </a:p>
          <a:p>
            <a:pPr marL="0" indent="0">
              <a:buNone/>
            </a:pPr>
            <a:endParaRPr lang="en-US" sz="1600" dirty="0"/>
          </a:p>
        </p:txBody>
      </p:sp>
      <p:sp>
        <p:nvSpPr>
          <p:cNvPr id="6" name="Slide Number Placeholder 5">
            <a:extLst>
              <a:ext uri="{FF2B5EF4-FFF2-40B4-BE49-F238E27FC236}">
                <a16:creationId xmlns:a16="http://schemas.microsoft.com/office/drawing/2014/main" id="{AECD290F-7B5C-4D51-805D-99CD133C0066}"/>
              </a:ext>
            </a:extLst>
          </p:cNvPr>
          <p:cNvSpPr>
            <a:spLocks noGrp="1"/>
          </p:cNvSpPr>
          <p:nvPr>
            <p:ph type="sldNum" sz="quarter" idx="10"/>
          </p:nvPr>
        </p:nvSpPr>
        <p:spPr/>
        <p:txBody>
          <a:bodyPr/>
          <a:lstStyle/>
          <a:p>
            <a:fld id="{35129C87-C1B8-4787-BECB-1677B05FF319}" type="slidenum">
              <a:rPr lang="en-US" altLang="en-US" smtClean="0"/>
              <a:pPr/>
              <a:t>34</a:t>
            </a:fld>
            <a:endParaRPr lang="en-US" altLang="en-US"/>
          </a:p>
        </p:txBody>
      </p:sp>
      <p:sp>
        <p:nvSpPr>
          <p:cNvPr id="5" name="Rectangle 4" descr="Box to highlight last two praragraphs">
            <a:extLst>
              <a:ext uri="{FF2B5EF4-FFF2-40B4-BE49-F238E27FC236}">
                <a16:creationId xmlns:a16="http://schemas.microsoft.com/office/drawing/2014/main" id="{D23EC3E3-1300-41BE-8BB5-2B0651551801}"/>
              </a:ext>
            </a:extLst>
          </p:cNvPr>
          <p:cNvSpPr/>
          <p:nvPr/>
        </p:nvSpPr>
        <p:spPr bwMode="auto">
          <a:xfrm>
            <a:off x="990600" y="4800600"/>
            <a:ext cx="7620000" cy="1143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endParaRPr>
          </a:p>
        </p:txBody>
      </p:sp>
    </p:spTree>
    <p:custDataLst>
      <p:tags r:id="rId1"/>
    </p:custDataLst>
    <p:extLst>
      <p:ext uri="{BB962C8B-B14F-4D97-AF65-F5344CB8AC3E}">
        <p14:creationId xmlns:p14="http://schemas.microsoft.com/office/powerpoint/2010/main" val="2690495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71807-67F4-49E2-9FC1-4546E502A3C5}"/>
              </a:ext>
            </a:extLst>
          </p:cNvPr>
          <p:cNvSpPr>
            <a:spLocks noGrp="1"/>
          </p:cNvSpPr>
          <p:nvPr>
            <p:ph type="title"/>
          </p:nvPr>
        </p:nvSpPr>
        <p:spPr>
          <a:xfrm>
            <a:off x="1143000" y="457200"/>
            <a:ext cx="7467600" cy="381000"/>
          </a:xfrm>
        </p:spPr>
        <p:txBody>
          <a:bodyPr/>
          <a:lstStyle/>
          <a:p>
            <a:r>
              <a:rPr lang="en-US" sz="1600" dirty="0">
                <a:solidFill>
                  <a:schemeClr val="tx1"/>
                </a:solidFill>
              </a:rPr>
              <a:t>Additional Information</a:t>
            </a:r>
          </a:p>
        </p:txBody>
      </p:sp>
      <p:sp>
        <p:nvSpPr>
          <p:cNvPr id="4" name="Content Placeholder 3">
            <a:extLst>
              <a:ext uri="{FF2B5EF4-FFF2-40B4-BE49-F238E27FC236}">
                <a16:creationId xmlns:a16="http://schemas.microsoft.com/office/drawing/2014/main" id="{980F94FC-331F-4E95-8953-EDB7908C1C55}"/>
              </a:ext>
            </a:extLst>
          </p:cNvPr>
          <p:cNvSpPr>
            <a:spLocks noGrp="1"/>
          </p:cNvSpPr>
          <p:nvPr>
            <p:ph idx="1"/>
          </p:nvPr>
        </p:nvSpPr>
        <p:spPr>
          <a:xfrm>
            <a:off x="1143000" y="914400"/>
            <a:ext cx="7467600" cy="5257800"/>
          </a:xfrm>
        </p:spPr>
        <p:txBody>
          <a:bodyPr/>
          <a:lstStyle/>
          <a:p>
            <a:pPr marL="0" marR="0" indent="0">
              <a:lnSpc>
                <a:spcPct val="107000"/>
              </a:lnSpc>
              <a:spcBef>
                <a:spcPts val="0"/>
              </a:spcBef>
              <a:spcAft>
                <a:spcPts val="1025"/>
              </a:spcAft>
              <a:buNone/>
            </a:pPr>
            <a:r>
              <a:rPr lang="en-US" sz="1600" b="1" dirty="0">
                <a:solidFill>
                  <a:srgbClr val="000000"/>
                </a:solidFill>
                <a:latin typeface="Arial" panose="020B0604020202020204" pitchFamily="34" charset="0"/>
                <a:ea typeface="Times New Roman" panose="02020603050405020304" pitchFamily="18" charset="0"/>
              </a:rPr>
              <a:t>Two (2) Positions are located in Tax Exempt and Government Entities, Indian Tribal Governments, to be filled in any of the following locations: </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Ogden City Centre, 2484 S Washington Blvd., Ogden, </a:t>
            </a:r>
            <a:r>
              <a:rPr lang="fr-FR"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UT </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(UT1431); or Jackson FB-Seattle, 915 Second Avenue, Seattle, </a:t>
            </a:r>
            <a:r>
              <a:rPr lang="de-DE"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WA </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(WA0101); or Central Plaza, 4041 N Central Ave, Phoenix, </a:t>
            </a:r>
            <a:r>
              <a:rPr lang="de-DE"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AZ </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(AZ7748); or Lakewood Business Park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Bldg</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IV, 2850 </a:t>
            </a:r>
            <a:r>
              <a:rPr lang="fr-FR"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NE </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Independence Ave., Lee's Summit, MO (M02008).</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75"/>
              </a:spcAft>
              <a:buNone/>
            </a:pPr>
            <a:r>
              <a:rPr lang="en-US" sz="1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POSITION DESCRIPTION: PD 92981</a:t>
            </a:r>
            <a:endParaRPr lang="en-US" sz="2400" dirty="0">
              <a:latin typeface="Arial" panose="020B0604020202020204" pitchFamily="34" charset="0"/>
              <a:ea typeface="Calibri" panose="020F0502020204030204" pitchFamily="34" charset="0"/>
            </a:endParaRPr>
          </a:p>
          <a:p>
            <a:pPr marL="0" marR="0" indent="0">
              <a:lnSpc>
                <a:spcPct val="107000"/>
              </a:lnSpc>
              <a:spcBef>
                <a:spcPts val="0"/>
              </a:spcBef>
              <a:spcAft>
                <a:spcPts val="0"/>
              </a:spcAft>
              <a:buNone/>
            </a:pPr>
            <a:r>
              <a:rPr lang="en-US"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 PM/C SharePoint site is available for 1RS Employees at:</a:t>
            </a:r>
            <a:endParaRPr lang="en-US" sz="2400" dirty="0">
              <a:latin typeface="Arial" panose="020B0604020202020204" pitchFamily="34" charset="0"/>
              <a:ea typeface="Calibri" panose="020F0502020204030204" pitchFamily="34" charset="0"/>
            </a:endParaRPr>
          </a:p>
          <a:p>
            <a:pPr marL="0" marR="0" indent="0">
              <a:lnSpc>
                <a:spcPct val="107000"/>
              </a:lnSpc>
              <a:spcBef>
                <a:spcPts val="0"/>
              </a:spcBef>
              <a:spcAft>
                <a:spcPts val="2125"/>
              </a:spcAft>
              <a:buNone/>
            </a:pPr>
            <a:r>
              <a:rPr lang="en-US" sz="1400" u="sng" dirty="0">
                <a:solidFill>
                  <a:srgbClr val="725BA5"/>
                </a:solidFill>
                <a:latin typeface="Arial" panose="020B0604020202020204" pitchFamily="34" charset="0"/>
                <a:ea typeface="Times New Roman" panose="02020603050405020304" pitchFamily="18" charset="0"/>
                <a:cs typeface="Times New Roman" panose="02020603050405020304" pitchFamily="18" charset="0"/>
              </a:rPr>
              <a:t>httPs://or£anization.ds.irsnet.gov/sites/HCOETS/PMC/SPDLibrarv/SitePages</a:t>
            </a:r>
            <a:r>
              <a:rPr lang="en-US" sz="1400" u="sng" baseline="30000" dirty="0">
                <a:solidFill>
                  <a:srgbClr val="725BA5"/>
                </a:solidFill>
                <a:latin typeface="Arial" panose="020B0604020202020204" pitchFamily="34" charset="0"/>
                <a:ea typeface="Times New Roman" panose="02020603050405020304" pitchFamily="18" charset="0"/>
                <a:cs typeface="Times New Roman" panose="02020603050405020304" pitchFamily="18" charset="0"/>
              </a:rPr>
              <a:t>/</a:t>
            </a:r>
            <a:r>
              <a:rPr lang="en-US" sz="1400" u="sng" dirty="0">
                <a:solidFill>
                  <a:srgbClr val="725BA5"/>
                </a:solidFill>
                <a:latin typeface="Arial" panose="020B0604020202020204" pitchFamily="34" charset="0"/>
                <a:ea typeface="Times New Roman" panose="02020603050405020304" pitchFamily="18" charset="0"/>
                <a:cs typeface="Times New Roman" panose="02020603050405020304" pitchFamily="18" charset="0"/>
              </a:rPr>
              <a:t>Home.aspx</a:t>
            </a:r>
            <a:endParaRPr lang="en-US" sz="2000" dirty="0">
              <a:latin typeface="Arial" panose="020B0604020202020204" pitchFamily="34" charset="0"/>
              <a:ea typeface="Calibri" panose="020F0502020204030204" pitchFamily="34" charset="0"/>
            </a:endParaRPr>
          </a:p>
          <a:p>
            <a:pPr marL="0" marR="0" indent="0">
              <a:lnSpc>
                <a:spcPct val="107000"/>
              </a:lnSpc>
              <a:spcBef>
                <a:spcPts val="0"/>
              </a:spcBef>
              <a:spcAft>
                <a:spcPts val="600"/>
              </a:spcAft>
              <a:buNone/>
            </a:pPr>
            <a:r>
              <a:rPr lang="en-US" sz="1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CONDITIONS OF EMPLOYMENT:</a:t>
            </a:r>
            <a:endParaRPr lang="en-US" sz="2400" dirty="0">
              <a:latin typeface="Arial" panose="020B0604020202020204" pitchFamily="34" charset="0"/>
              <a:ea typeface="Calibri" panose="020F0502020204030204" pitchFamily="34" charset="0"/>
            </a:endParaRPr>
          </a:p>
          <a:p>
            <a:pPr marL="404813" marR="0" indent="-179388">
              <a:lnSpc>
                <a:spcPct val="107000"/>
              </a:lnSpc>
              <a:spcBef>
                <a:spcPts val="0"/>
              </a:spcBef>
              <a:spcAft>
                <a:spcPts val="0"/>
              </a:spcAft>
            </a:pPr>
            <a:r>
              <a:rPr lang="en-US"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We may select from this announcement or any other source to fill vacancies.</a:t>
            </a:r>
            <a:endParaRPr lang="en-US" sz="2400" dirty="0">
              <a:latin typeface="Arial" panose="020B0604020202020204" pitchFamily="34" charset="0"/>
              <a:ea typeface="Calibri" panose="020F0502020204030204" pitchFamily="34" charset="0"/>
            </a:endParaRPr>
          </a:p>
          <a:p>
            <a:pPr marL="404813" marR="0" indent="-179388">
              <a:lnSpc>
                <a:spcPct val="107000"/>
              </a:lnSpc>
              <a:spcBef>
                <a:spcPts val="0"/>
              </a:spcBef>
              <a:spcAft>
                <a:spcPts val="0"/>
              </a:spcAft>
            </a:pPr>
            <a:r>
              <a:rPr lang="en-US"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is a </a:t>
            </a:r>
            <a:r>
              <a:rPr lang="en-US" sz="1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bargaining </a:t>
            </a:r>
            <a:r>
              <a:rPr lang="en-US"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unit position.</a:t>
            </a:r>
            <a:endParaRPr lang="en-US" sz="2400" dirty="0">
              <a:latin typeface="Arial" panose="020B0604020202020204" pitchFamily="34" charset="0"/>
              <a:ea typeface="Calibri" panose="020F0502020204030204" pitchFamily="34" charset="0"/>
            </a:endParaRPr>
          </a:p>
          <a:p>
            <a:pPr marL="404813" marR="0" indent="-179388">
              <a:lnSpc>
                <a:spcPct val="107000"/>
              </a:lnSpc>
              <a:spcBef>
                <a:spcPts val="0"/>
              </a:spcBef>
              <a:spcAft>
                <a:spcPts val="0"/>
              </a:spcAft>
            </a:pPr>
            <a:r>
              <a:rPr lang="en-US"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Relocation: </a:t>
            </a:r>
            <a:r>
              <a:rPr lang="en-US" sz="1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NO</a:t>
            </a:r>
            <a:endParaRPr lang="en-US" sz="2400" dirty="0">
              <a:latin typeface="Arial" panose="020B0604020202020204" pitchFamily="34" charset="0"/>
              <a:ea typeface="Calibri" panose="020F0502020204030204" pitchFamily="34" charset="0"/>
            </a:endParaRPr>
          </a:p>
          <a:p>
            <a:pPr marL="404813" marR="0" indent="-179388">
              <a:lnSpc>
                <a:spcPct val="107000"/>
              </a:lnSpc>
              <a:spcBef>
                <a:spcPts val="0"/>
              </a:spcBef>
              <a:spcAft>
                <a:spcPts val="0"/>
              </a:spcAft>
            </a:pPr>
            <a:r>
              <a:rPr lang="en-US"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Alternative work schedule or telework may be available.</a:t>
            </a:r>
            <a:endParaRPr lang="en-US" sz="2400" dirty="0">
              <a:latin typeface="Arial" panose="020B0604020202020204" pitchFamily="34" charset="0"/>
              <a:ea typeface="Calibri" panose="020F0502020204030204" pitchFamily="34" charset="0"/>
            </a:endParaRPr>
          </a:p>
          <a:p>
            <a:pPr marL="404813" marR="0" indent="-179388">
              <a:lnSpc>
                <a:spcPct val="107000"/>
              </a:lnSpc>
              <a:spcBef>
                <a:spcPts val="0"/>
              </a:spcBef>
              <a:spcAft>
                <a:spcPts val="0"/>
              </a:spcAft>
            </a:pPr>
            <a:r>
              <a:rPr lang="en-US"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Must meet 1RS telework eligibility requirements.</a:t>
            </a:r>
            <a:endParaRPr lang="en-US" sz="2400" dirty="0">
              <a:latin typeface="Arial" panose="020B0604020202020204" pitchFamily="34" charset="0"/>
              <a:ea typeface="Calibri" panose="020F0502020204030204" pitchFamily="34" charset="0"/>
            </a:endParaRPr>
          </a:p>
          <a:p>
            <a:pPr marL="404813" marR="0" indent="-179388">
              <a:lnSpc>
                <a:spcPct val="107000"/>
              </a:lnSpc>
              <a:spcBef>
                <a:spcPts val="0"/>
              </a:spcBef>
              <a:spcAft>
                <a:spcPts val="0"/>
              </a:spcAft>
            </a:pPr>
            <a:r>
              <a:rPr lang="en-US"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Tour of Duty: Monday - Friday, 8:00 a.m. - 4:30 p.m.</a:t>
            </a:r>
            <a:endParaRPr lang="en-US" sz="2400" dirty="0">
              <a:latin typeface="Arial" panose="020B0604020202020204" pitchFamily="34" charset="0"/>
              <a:ea typeface="Calibri" panose="020F0502020204030204" pitchFamily="34" charset="0"/>
            </a:endParaRPr>
          </a:p>
          <a:p>
            <a:pPr marL="404813" marR="139700" indent="-179388">
              <a:lnSpc>
                <a:spcPct val="107000"/>
              </a:lnSpc>
              <a:spcBef>
                <a:spcPts val="0"/>
              </a:spcBef>
              <a:spcAft>
                <a:spcPts val="0"/>
              </a:spcAft>
            </a:pPr>
            <a:r>
              <a:rPr lang="en-US"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employment of any candidate, selected for this position may be conditional upon audit of up to 2 years federal tax returns. </a:t>
            </a:r>
            <a:endParaRPr lang="en-US" sz="2400" dirty="0">
              <a:latin typeface="Arial" panose="020B0604020202020204" pitchFamily="34" charset="0"/>
              <a:ea typeface="Calibri" panose="020F0502020204030204" pitchFamily="34" charset="0"/>
            </a:endParaRPr>
          </a:p>
          <a:p>
            <a:pPr marL="0" indent="0">
              <a:buNone/>
            </a:pPr>
            <a:endParaRPr lang="en-US" sz="1600" dirty="0"/>
          </a:p>
        </p:txBody>
      </p:sp>
      <p:sp>
        <p:nvSpPr>
          <p:cNvPr id="6" name="Slide Number Placeholder 5">
            <a:extLst>
              <a:ext uri="{FF2B5EF4-FFF2-40B4-BE49-F238E27FC236}">
                <a16:creationId xmlns:a16="http://schemas.microsoft.com/office/drawing/2014/main" id="{75498043-B970-43D5-88C0-F6CA11F5373B}"/>
              </a:ext>
            </a:extLst>
          </p:cNvPr>
          <p:cNvSpPr>
            <a:spLocks noGrp="1"/>
          </p:cNvSpPr>
          <p:nvPr>
            <p:ph type="sldNum" sz="quarter" idx="10"/>
          </p:nvPr>
        </p:nvSpPr>
        <p:spPr/>
        <p:txBody>
          <a:bodyPr/>
          <a:lstStyle/>
          <a:p>
            <a:fld id="{35129C87-C1B8-4787-BECB-1677B05FF319}" type="slidenum">
              <a:rPr lang="en-US" altLang="en-US" smtClean="0"/>
              <a:pPr/>
              <a:t>35</a:t>
            </a:fld>
            <a:endParaRPr lang="en-US" altLang="en-US"/>
          </a:p>
        </p:txBody>
      </p:sp>
    </p:spTree>
    <p:custDataLst>
      <p:tags r:id="rId1"/>
    </p:custDataLst>
    <p:extLst>
      <p:ext uri="{BB962C8B-B14F-4D97-AF65-F5344CB8AC3E}">
        <p14:creationId xmlns:p14="http://schemas.microsoft.com/office/powerpoint/2010/main" val="22021957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4DA30-CFEC-42A2-9AC5-B4A879BE8A51}"/>
              </a:ext>
            </a:extLst>
          </p:cNvPr>
          <p:cNvSpPr>
            <a:spLocks noGrp="1"/>
          </p:cNvSpPr>
          <p:nvPr>
            <p:ph type="title"/>
          </p:nvPr>
        </p:nvSpPr>
        <p:spPr>
          <a:xfrm>
            <a:off x="1143000" y="457200"/>
            <a:ext cx="7467600" cy="304800"/>
          </a:xfrm>
        </p:spPr>
        <p:txBody>
          <a:bodyPr/>
          <a:lstStyle/>
          <a:p>
            <a:r>
              <a:rPr lang="en-US" sz="1600" dirty="0"/>
              <a:t>How You Will Be Evaluated</a:t>
            </a:r>
          </a:p>
        </p:txBody>
      </p:sp>
      <p:sp>
        <p:nvSpPr>
          <p:cNvPr id="4" name="Content Placeholder 3">
            <a:extLst>
              <a:ext uri="{FF2B5EF4-FFF2-40B4-BE49-F238E27FC236}">
                <a16:creationId xmlns:a16="http://schemas.microsoft.com/office/drawing/2014/main" id="{3F611852-E67B-43DA-ACEC-CF7A146BAB9D}"/>
              </a:ext>
            </a:extLst>
          </p:cNvPr>
          <p:cNvSpPr>
            <a:spLocks noGrp="1"/>
          </p:cNvSpPr>
          <p:nvPr>
            <p:ph idx="1"/>
          </p:nvPr>
        </p:nvSpPr>
        <p:spPr>
          <a:xfrm>
            <a:off x="1143000" y="914400"/>
            <a:ext cx="7467600" cy="5257800"/>
          </a:xfrm>
        </p:spPr>
        <p:txBody>
          <a:bodyPr/>
          <a:lstStyle/>
          <a:p>
            <a:pPr marL="0" marR="0" indent="0">
              <a:lnSpc>
                <a:spcPct val="107000"/>
              </a:lnSpc>
              <a:spcBef>
                <a:spcPts val="0"/>
              </a:spcBef>
              <a:spcAft>
                <a:spcPts val="600"/>
              </a:spcAft>
              <a:buNone/>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You will be evaluated for this job based on how well you meet the qualifications above.</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600"/>
              </a:spcAft>
              <a:buNone/>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Application includes your resume, responses to online questions, and required supporting documents. Please be sure that your resume includes details to support your qualifications for this position; failure to provide sufficient evidence in your resume may result in a “not qualified" determination.</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600"/>
              </a:spcAft>
              <a:buNone/>
            </a:pPr>
            <a:r>
              <a:rPr 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Rating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Your application will be evaluated on the CJEs of the position to be filled per the National Agreement Article 13. Your application will also be ranked among others, based on your responses regarding your experience, education, training, performance appraisals and awards relevant to the duties of this position. 1RS employees may obtain most recent awards listing at </a:t>
            </a:r>
            <a:r>
              <a:rPr lang="en-US" sz="1400" u="sng" dirty="0">
                <a:solidFill>
                  <a:srgbClr val="247EBD"/>
                </a:solidFill>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https://persinfo.web.irs.gov/</a:t>
            </a:r>
            <a:r>
              <a:rPr lang="en-US" sz="1400" dirty="0">
                <a:solidFill>
                  <a:srgbClr val="247EBD"/>
                </a:solidFill>
                <a:latin typeface="Times New Roman" panose="02020603050405020304" pitchFamily="18" charset="0"/>
                <a:ea typeface="Times New Roman" panose="02020603050405020304" pitchFamily="18" charset="0"/>
                <a:cs typeface="Times New Roman" panose="02020603050405020304" pitchFamily="18" charset="0"/>
              </a:rPr>
              <a:t>. Your </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rating may be lowered, if your responses to the online questions are not supported by the education and/or experience described in your application.</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600"/>
              </a:spcAft>
              <a:buNone/>
            </a:pPr>
            <a:r>
              <a:rPr 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Referral</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If you are among the top qualified candidates, your application may be referred to a selecting official for consideration. You may be required to participate in a selection interview. We will not reimburse costs related to the interview. If you are a displaced or surplus employee eligible for </a:t>
            </a:r>
            <a:r>
              <a:rPr lang="en-US" sz="14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Career Transition Assistance Plan </a:t>
            </a:r>
            <a:r>
              <a:rPr lang="en-US" sz="1400" u="sng" dirty="0">
                <a:solidFill>
                  <a:srgbClr val="247EBD"/>
                </a:solidFill>
                <a:latin typeface="Times New Roman" panose="02020603050405020304" pitchFamily="18" charset="0"/>
                <a:ea typeface="Times New Roman" panose="02020603050405020304" pitchFamily="18" charset="0"/>
                <a:cs typeface="Times New Roman" panose="02020603050405020304" pitchFamily="18" charset="0"/>
              </a:rPr>
              <a:t>(CTAP),</a:t>
            </a:r>
            <a:r>
              <a:rPr lang="en-US" sz="1400" dirty="0">
                <a:solidFill>
                  <a:srgbClr val="247EB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000000"/>
                </a:solidFill>
                <a:latin typeface="Times New Roman" panose="02020603050405020304" pitchFamily="18" charset="0"/>
                <a:cs typeface="Times New Roman" panose="02020603050405020304" pitchFamily="18" charset="0"/>
              </a:rPr>
              <a:t>you</a:t>
            </a:r>
            <a:r>
              <a:rPr lang="en-US" sz="1400" dirty="0">
                <a:solidFill>
                  <a:srgbClr val="247EB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must score 80 or better to receive special selection priority.</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600"/>
              </a:spcAft>
              <a:buNone/>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 preview questions please </a:t>
            </a:r>
            <a:r>
              <a:rPr lang="en-US" sz="1400" u="sng" dirty="0">
                <a:solidFill>
                  <a:srgbClr val="583A98"/>
                </a:solidFill>
                <a:latin typeface="Times New Roman" panose="02020603050405020304" pitchFamily="18" charset="0"/>
                <a:ea typeface="Times New Roman" panose="02020603050405020304" pitchFamily="18" charset="0"/>
                <a:cs typeface="Times New Roman" panose="02020603050405020304" pitchFamily="18" charset="0"/>
              </a:rPr>
              <a:t>click here</a:t>
            </a:r>
            <a:r>
              <a:rPr lang="en-US" sz="1400" dirty="0">
                <a:solidFill>
                  <a:srgbClr val="583A98"/>
                </a:solidFill>
                <a:latin typeface="Times New Roman" panose="02020603050405020304" pitchFamily="18" charset="0"/>
                <a:ea typeface="Times New Roman" panose="02020603050405020304" pitchFamily="18" charset="0"/>
                <a:cs typeface="Times New Roman" panose="02020603050405020304" pitchFamily="18" charset="0"/>
              </a:rPr>
              <a:t>. </a:t>
            </a:r>
          </a:p>
          <a:p>
            <a:pPr marL="0" marR="0" indent="0">
              <a:lnSpc>
                <a:spcPct val="107000"/>
              </a:lnSpc>
              <a:spcBef>
                <a:spcPts val="0"/>
              </a:spcBef>
              <a:spcAft>
                <a:spcPts val="0"/>
              </a:spcAft>
              <a:buNone/>
            </a:pPr>
            <a:r>
              <a:rPr lang="en-US" sz="1400" u="sng" dirty="0">
                <a:solidFill>
                  <a:srgbClr val="247EBD"/>
                </a:solidFill>
                <a:latin typeface="Times New Roman" panose="02020603050405020304" pitchFamily="18" charset="0"/>
                <a:ea typeface="Times New Roman" panose="02020603050405020304" pitchFamily="18" charset="0"/>
                <a:cs typeface="Times New Roman" panose="02020603050405020304" pitchFamily="18" charset="0"/>
              </a:rPr>
              <a:t>Close</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1800"/>
              </a:spcBef>
              <a:buNone/>
            </a:pPr>
            <a:r>
              <a:rPr lang="en-US" sz="1600" b="1" dirty="0"/>
              <a:t>Background checks and security clearance</a:t>
            </a:r>
          </a:p>
          <a:p>
            <a:pPr marL="0" indent="0">
              <a:buNone/>
            </a:pPr>
            <a:r>
              <a:rPr lang="en-US" sz="1400" dirty="0">
                <a:latin typeface="Times New Roman" panose="02020603050405020304" pitchFamily="18" charset="0"/>
                <a:cs typeface="Times New Roman" panose="02020603050405020304" pitchFamily="18" charset="0"/>
              </a:rPr>
              <a:t>Security clearance – Not Required	Drug test required - No</a:t>
            </a:r>
          </a:p>
        </p:txBody>
      </p:sp>
      <p:sp>
        <p:nvSpPr>
          <p:cNvPr id="5" name="Slide Number Placeholder 4">
            <a:extLst>
              <a:ext uri="{FF2B5EF4-FFF2-40B4-BE49-F238E27FC236}">
                <a16:creationId xmlns:a16="http://schemas.microsoft.com/office/drawing/2014/main" id="{418D7EFB-6AEF-4E62-BC2A-A377CD7A6BAD}"/>
              </a:ext>
            </a:extLst>
          </p:cNvPr>
          <p:cNvSpPr>
            <a:spLocks noGrp="1"/>
          </p:cNvSpPr>
          <p:nvPr>
            <p:ph type="sldNum" sz="quarter" idx="10"/>
          </p:nvPr>
        </p:nvSpPr>
        <p:spPr/>
        <p:txBody>
          <a:bodyPr/>
          <a:lstStyle/>
          <a:p>
            <a:fld id="{35129C87-C1B8-4787-BECB-1677B05FF319}" type="slidenum">
              <a:rPr lang="en-US" altLang="en-US" smtClean="0"/>
              <a:pPr/>
              <a:t>36</a:t>
            </a:fld>
            <a:endParaRPr lang="en-US" altLang="en-US"/>
          </a:p>
        </p:txBody>
      </p:sp>
      <p:sp>
        <p:nvSpPr>
          <p:cNvPr id="6" name="Rectangle 5">
            <a:extLst>
              <a:ext uri="{FF2B5EF4-FFF2-40B4-BE49-F238E27FC236}">
                <a16:creationId xmlns:a16="http://schemas.microsoft.com/office/drawing/2014/main" id="{3C1545A7-1DCD-4A55-B31B-6DFD7715D400}"/>
              </a:ext>
              <a:ext uri="{C183D7F6-B498-43B3-948B-1728B52AA6E4}">
                <adec:decorative xmlns:adec="http://schemas.microsoft.com/office/drawing/2017/decorative" val="1"/>
              </a:ext>
            </a:extLst>
          </p:cNvPr>
          <p:cNvSpPr/>
          <p:nvPr/>
        </p:nvSpPr>
        <p:spPr bwMode="auto">
          <a:xfrm>
            <a:off x="1066800" y="1143000"/>
            <a:ext cx="7543800" cy="8382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endParaRPr>
          </a:p>
        </p:txBody>
      </p:sp>
      <p:sp>
        <p:nvSpPr>
          <p:cNvPr id="7" name="Rectangle 6">
            <a:extLst>
              <a:ext uri="{FF2B5EF4-FFF2-40B4-BE49-F238E27FC236}">
                <a16:creationId xmlns:a16="http://schemas.microsoft.com/office/drawing/2014/main" id="{389BC1ED-263E-426D-9840-A70DDA850F86}"/>
              </a:ext>
              <a:ext uri="{C183D7F6-B498-43B3-948B-1728B52AA6E4}">
                <adec:decorative xmlns:adec="http://schemas.microsoft.com/office/drawing/2017/decorative" val="1"/>
              </a:ext>
            </a:extLst>
          </p:cNvPr>
          <p:cNvSpPr/>
          <p:nvPr/>
        </p:nvSpPr>
        <p:spPr bwMode="auto">
          <a:xfrm>
            <a:off x="1042737" y="4343400"/>
            <a:ext cx="2995863" cy="381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endParaRPr>
          </a:p>
        </p:txBody>
      </p:sp>
    </p:spTree>
    <p:custDataLst>
      <p:tags r:id="rId1"/>
    </p:custDataLst>
    <p:extLst>
      <p:ext uri="{BB962C8B-B14F-4D97-AF65-F5344CB8AC3E}">
        <p14:creationId xmlns:p14="http://schemas.microsoft.com/office/powerpoint/2010/main" val="3381118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4DA30-CFEC-42A2-9AC5-B4A879BE8A51}"/>
              </a:ext>
            </a:extLst>
          </p:cNvPr>
          <p:cNvSpPr>
            <a:spLocks noGrp="1"/>
          </p:cNvSpPr>
          <p:nvPr>
            <p:ph type="title"/>
          </p:nvPr>
        </p:nvSpPr>
        <p:spPr>
          <a:xfrm>
            <a:off x="1143000" y="457200"/>
            <a:ext cx="7467600" cy="304800"/>
          </a:xfrm>
        </p:spPr>
        <p:txBody>
          <a:bodyPr/>
          <a:lstStyle/>
          <a:p>
            <a:r>
              <a:rPr lang="en-US" sz="1600" dirty="0"/>
              <a:t>Required Documents</a:t>
            </a:r>
          </a:p>
        </p:txBody>
      </p:sp>
      <p:sp>
        <p:nvSpPr>
          <p:cNvPr id="4" name="Content Placeholder 3">
            <a:extLst>
              <a:ext uri="{FF2B5EF4-FFF2-40B4-BE49-F238E27FC236}">
                <a16:creationId xmlns:a16="http://schemas.microsoft.com/office/drawing/2014/main" id="{3F611852-E67B-43DA-ACEC-CF7A146BAB9D}"/>
              </a:ext>
            </a:extLst>
          </p:cNvPr>
          <p:cNvSpPr>
            <a:spLocks noGrp="1"/>
          </p:cNvSpPr>
          <p:nvPr>
            <p:ph idx="1"/>
          </p:nvPr>
        </p:nvSpPr>
        <p:spPr>
          <a:xfrm>
            <a:off x="1143000" y="914400"/>
            <a:ext cx="7467600" cy="5257800"/>
          </a:xfrm>
        </p:spPr>
        <p:txBody>
          <a:bodyPr/>
          <a:lstStyle/>
          <a:p>
            <a:pPr marL="0" marR="0" indent="0">
              <a:lnSpc>
                <a:spcPct val="100000"/>
              </a:lnSpc>
              <a:spcBef>
                <a:spcPts val="0"/>
              </a:spcBef>
              <a:spcAft>
                <a:spcPts val="600"/>
              </a:spcAft>
              <a:buNone/>
            </a:pPr>
            <a:r>
              <a:rPr lang="en-US" sz="1400" b="1" dirty="0">
                <a:solidFill>
                  <a:srgbClr val="000000"/>
                </a:solidFill>
                <a:latin typeface="Arial" panose="020B0604020202020204" pitchFamily="34" charset="0"/>
                <a:ea typeface="Times New Roman" panose="02020603050405020304" pitchFamily="18" charset="0"/>
              </a:rPr>
              <a:t>A complete application includes 1. A resume, 2. Vacancy question responses, and 	 3. Submission of any required documents. </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Please note that if you do not provide all required information you will not be considered for this position.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600"/>
              </a:spcAft>
              <a:buNone/>
            </a:pPr>
            <a:r>
              <a:rPr lang="en-US" sz="1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All applicants </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are required to submit a resume either by creating one in USAJOBS or uploading one of their own choosing. </a:t>
            </a:r>
            <a:r>
              <a:rPr lang="en-US" sz="14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400" u="sng"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Cover letters</a:t>
            </a:r>
            <a:r>
              <a:rPr lang="en-US" sz="1400"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are optional). To receive full credit for relevant experience, please list the month/year and number of hours worked for experience listed on your resume. Please view </a:t>
            </a:r>
            <a:r>
              <a:rPr lang="en-US" sz="1400" u="sng"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Resume Tips</a:t>
            </a:r>
            <a:endParaRPr lang="en-US" sz="2400" dirty="0">
              <a:solidFill>
                <a:srgbClr val="0066FF"/>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600"/>
              </a:spcAft>
              <a:buNone/>
            </a:pPr>
            <a:r>
              <a:rPr lang="en-US" sz="1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Career Transition Assistance Plan (CTAP) DOCUMENTATION: </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If you are a displaced or surplus Treasury employee, click </a:t>
            </a:r>
            <a:r>
              <a:rPr lang="fr-FR" sz="1400" u="sng" dirty="0">
                <a:solidFill>
                  <a:srgbClr val="3D8BC0"/>
                </a:solidFill>
                <a:latin typeface="Times New Roman" panose="02020603050405020304" pitchFamily="18" charset="0"/>
                <a:ea typeface="Times New Roman" panose="02020603050405020304" pitchFamily="18" charset="0"/>
                <a:cs typeface="Times New Roman" panose="02020603050405020304" pitchFamily="18" charset="0"/>
              </a:rPr>
              <a:t>ÇTAP</a:t>
            </a:r>
            <a:r>
              <a:rPr lang="fr-FR" sz="1400" dirty="0">
                <a:solidFill>
                  <a:srgbClr val="3D8B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for eligibility and a detailed list of required documents. 1RS CTAP eligible can apply for jobs within and outside the commuting area.</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600"/>
              </a:spcAft>
              <a:buNone/>
            </a:pPr>
            <a:r>
              <a:rPr lang="en-US" sz="1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IRS Reassignment Preference Program (RPP): </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You must meet the requirements in your RPP notice. Submit a copy of your RPP Notice along with a copy of your most recent annual performance appraisal. Your performance appraisal must have a fully successful or higher overall rating.</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600"/>
              </a:spcAft>
              <a:buNone/>
            </a:pPr>
            <a:r>
              <a:rPr lang="en-US" sz="1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PERFORMANCE APPRAISAL/AWARDS: </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Submit a copy of most recent performance appraisal.</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600"/>
              </a:spcAft>
              <a:buNone/>
            </a:pPr>
            <a:r>
              <a:rPr lang="en-US" sz="1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IRS employees: </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If a revalidated appraisal is used for merit promotion, the supervisor must prepare a narrative for each critical job element that does not have a narrative describing the performance.</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600"/>
              </a:spcAft>
              <a:buNone/>
            </a:pPr>
            <a:r>
              <a:rPr lang="en-US" sz="1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EDUCATION DOCUMENTATION: </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If you are qualifying for this position by substituting education or training for experience, submit a copy of your transcripts or equivalent. If the position has specific education requirements and you have previously been in the Federal job series to be filled, there is no need to submit a transcript or equivalent at this time. An official transcript will be required if you are selected. For a list of schools which meet these criteria, please refer to </a:t>
            </a:r>
            <a:r>
              <a:rPr lang="en-US" sz="1400" u="sng" dirty="0">
                <a:solidFill>
                  <a:srgbClr val="3D8BC0"/>
                </a:solidFill>
                <a:latin typeface="Times New Roman" panose="02020603050405020304" pitchFamily="18" charset="0"/>
                <a:ea typeface="Times New Roman" panose="02020603050405020304" pitchFamily="18" charset="0"/>
                <a:cs typeface="Times New Roman" panose="02020603050405020304" pitchFamily="18" charset="0"/>
              </a:rPr>
              <a:t>Department of Education Accreditation page</a:t>
            </a:r>
            <a:r>
              <a:rPr lang="en-US" sz="1400" dirty="0">
                <a:solidFill>
                  <a:srgbClr val="3D8BC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Refer to the </a:t>
            </a:r>
            <a:r>
              <a:rPr lang="en-US" sz="14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OPM instructions.</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600"/>
              </a:spcAft>
              <a:buNone/>
            </a:pPr>
            <a:endParaRPr lang="en-US" sz="14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6CF156F5-5C92-4D6C-A84A-9C0472DDA232}"/>
              </a:ext>
            </a:extLst>
          </p:cNvPr>
          <p:cNvSpPr>
            <a:spLocks noGrp="1"/>
          </p:cNvSpPr>
          <p:nvPr>
            <p:ph type="sldNum" sz="quarter" idx="10"/>
          </p:nvPr>
        </p:nvSpPr>
        <p:spPr/>
        <p:txBody>
          <a:bodyPr/>
          <a:lstStyle/>
          <a:p>
            <a:fld id="{35129C87-C1B8-4787-BECB-1677B05FF319}" type="slidenum">
              <a:rPr lang="en-US" altLang="en-US" smtClean="0"/>
              <a:pPr/>
              <a:t>37</a:t>
            </a:fld>
            <a:endParaRPr lang="en-US" altLang="en-US"/>
          </a:p>
        </p:txBody>
      </p:sp>
    </p:spTree>
    <p:custDataLst>
      <p:tags r:id="rId1"/>
    </p:custDataLst>
    <p:extLst>
      <p:ext uri="{BB962C8B-B14F-4D97-AF65-F5344CB8AC3E}">
        <p14:creationId xmlns:p14="http://schemas.microsoft.com/office/powerpoint/2010/main" val="16090976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BC7DC3-DD20-45F9-A900-8C246831A452}"/>
              </a:ext>
            </a:extLst>
          </p:cNvPr>
          <p:cNvSpPr>
            <a:spLocks noGrp="1"/>
          </p:cNvSpPr>
          <p:nvPr>
            <p:ph type="title"/>
          </p:nvPr>
        </p:nvSpPr>
        <p:spPr/>
        <p:txBody>
          <a:bodyPr/>
          <a:lstStyle/>
          <a:p>
            <a:r>
              <a:rPr lang="en-US" dirty="0"/>
              <a:t>Apply button</a:t>
            </a:r>
          </a:p>
        </p:txBody>
      </p:sp>
      <p:pic>
        <p:nvPicPr>
          <p:cNvPr id="5" name="Picture 4" descr="Screenshot of position overview with information on Opening/closing date, Pay scale, Appointment type (Permanent), Service, Salary, Work Schedule and Locations.  Button to the right to &quot;Apply&quot;">
            <a:extLst>
              <a:ext uri="{FF2B5EF4-FFF2-40B4-BE49-F238E27FC236}">
                <a16:creationId xmlns:a16="http://schemas.microsoft.com/office/drawing/2014/main" id="{301EE778-FF36-4309-84E8-40FA10BC4398}"/>
              </a:ext>
            </a:extLst>
          </p:cNvPr>
          <p:cNvPicPr>
            <a:picLocks noChangeAspect="1"/>
          </p:cNvPicPr>
          <p:nvPr/>
        </p:nvPicPr>
        <p:blipFill>
          <a:blip r:embed="rId3"/>
          <a:stretch>
            <a:fillRect/>
          </a:stretch>
        </p:blipFill>
        <p:spPr>
          <a:xfrm>
            <a:off x="997361" y="457200"/>
            <a:ext cx="8146639" cy="5105400"/>
          </a:xfrm>
          <a:prstGeom prst="rect">
            <a:avLst/>
          </a:prstGeom>
        </p:spPr>
      </p:pic>
      <p:sp>
        <p:nvSpPr>
          <p:cNvPr id="6" name="Arrow: Right 5" descr="Arrow pointing to the &quot;Apply&quot; button to the middle right of the screen">
            <a:extLst>
              <a:ext uri="{FF2B5EF4-FFF2-40B4-BE49-F238E27FC236}">
                <a16:creationId xmlns:a16="http://schemas.microsoft.com/office/drawing/2014/main" id="{9092AEE4-2027-443E-8475-BFDC4DF793CC}"/>
              </a:ext>
            </a:extLst>
          </p:cNvPr>
          <p:cNvSpPr/>
          <p:nvPr/>
        </p:nvSpPr>
        <p:spPr>
          <a:xfrm rot="2180527">
            <a:off x="4824776" y="2251755"/>
            <a:ext cx="1693411" cy="4473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404DD53C-4794-4B44-82BA-4C2B5BC08115}"/>
              </a:ext>
            </a:extLst>
          </p:cNvPr>
          <p:cNvSpPr>
            <a:spLocks noGrp="1"/>
          </p:cNvSpPr>
          <p:nvPr>
            <p:ph type="sldNum" sz="quarter" idx="10"/>
          </p:nvPr>
        </p:nvSpPr>
        <p:spPr/>
        <p:txBody>
          <a:bodyPr/>
          <a:lstStyle/>
          <a:p>
            <a:fld id="{1F80CC01-367E-4D45-A4C8-C263FE36BEE2}" type="slidenum">
              <a:rPr lang="en-US" altLang="en-US" smtClean="0"/>
              <a:pPr/>
              <a:t>38</a:t>
            </a:fld>
            <a:endParaRPr lang="en-US" altLang="en-US"/>
          </a:p>
        </p:txBody>
      </p:sp>
    </p:spTree>
    <p:custDataLst>
      <p:tags r:id="rId1"/>
    </p:custDataLst>
    <p:extLst>
      <p:ext uri="{BB962C8B-B14F-4D97-AF65-F5344CB8AC3E}">
        <p14:creationId xmlns:p14="http://schemas.microsoft.com/office/powerpoint/2010/main" val="24497580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B5474B-BD76-4F17-B105-DB080FCAADDC}"/>
              </a:ext>
            </a:extLst>
          </p:cNvPr>
          <p:cNvSpPr>
            <a:spLocks noGrp="1"/>
          </p:cNvSpPr>
          <p:nvPr>
            <p:ph type="title"/>
          </p:nvPr>
        </p:nvSpPr>
        <p:spPr/>
        <p:txBody>
          <a:bodyPr/>
          <a:lstStyle/>
          <a:p>
            <a:r>
              <a:rPr lang="en-US" dirty="0"/>
              <a:t>Select resume page</a:t>
            </a:r>
          </a:p>
        </p:txBody>
      </p:sp>
      <p:pic>
        <p:nvPicPr>
          <p:cNvPr id="5" name="Picture 4" descr="Screenshot of the page where you select your resume for the position being applied for, option appear in the lower left.">
            <a:extLst>
              <a:ext uri="{FF2B5EF4-FFF2-40B4-BE49-F238E27FC236}">
                <a16:creationId xmlns:a16="http://schemas.microsoft.com/office/drawing/2014/main" id="{85AEF972-0648-4A73-B15D-FDD826F87134}"/>
              </a:ext>
            </a:extLst>
          </p:cNvPr>
          <p:cNvPicPr>
            <a:picLocks noChangeAspect="1"/>
          </p:cNvPicPr>
          <p:nvPr/>
        </p:nvPicPr>
        <p:blipFill>
          <a:blip r:embed="rId3"/>
          <a:stretch>
            <a:fillRect/>
          </a:stretch>
        </p:blipFill>
        <p:spPr>
          <a:xfrm>
            <a:off x="990601" y="0"/>
            <a:ext cx="8153400" cy="6783257"/>
          </a:xfrm>
          <a:prstGeom prst="rect">
            <a:avLst/>
          </a:prstGeom>
        </p:spPr>
      </p:pic>
      <p:sp>
        <p:nvSpPr>
          <p:cNvPr id="7" name="Slide Number Placeholder 6">
            <a:extLst>
              <a:ext uri="{FF2B5EF4-FFF2-40B4-BE49-F238E27FC236}">
                <a16:creationId xmlns:a16="http://schemas.microsoft.com/office/drawing/2014/main" id="{A7986E8D-1ADE-4DEB-986B-873BE036DD2B}"/>
              </a:ext>
            </a:extLst>
          </p:cNvPr>
          <p:cNvSpPr>
            <a:spLocks noGrp="1"/>
          </p:cNvSpPr>
          <p:nvPr>
            <p:ph type="sldNum" sz="quarter" idx="10"/>
          </p:nvPr>
        </p:nvSpPr>
        <p:spPr/>
        <p:txBody>
          <a:bodyPr/>
          <a:lstStyle/>
          <a:p>
            <a:fld id="{1F80CC01-367E-4D45-A4C8-C263FE36BEE2}" type="slidenum">
              <a:rPr lang="en-US" altLang="en-US" smtClean="0"/>
              <a:pPr/>
              <a:t>39</a:t>
            </a:fld>
            <a:endParaRPr lang="en-US" altLang="en-US"/>
          </a:p>
        </p:txBody>
      </p:sp>
    </p:spTree>
    <p:custDataLst>
      <p:tags r:id="rId1"/>
    </p:custDataLst>
    <p:extLst>
      <p:ext uri="{BB962C8B-B14F-4D97-AF65-F5344CB8AC3E}">
        <p14:creationId xmlns:p14="http://schemas.microsoft.com/office/powerpoint/2010/main" val="1873023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A4FD774-4BE6-4E9F-8A2F-12EEA402F811}"/>
              </a:ext>
            </a:extLst>
          </p:cNvPr>
          <p:cNvSpPr>
            <a:spLocks noGrp="1"/>
          </p:cNvSpPr>
          <p:nvPr>
            <p:ph type="title"/>
          </p:nvPr>
        </p:nvSpPr>
        <p:spPr>
          <a:xfrm>
            <a:off x="1524000" y="3276600"/>
            <a:ext cx="7162800" cy="762000"/>
          </a:xfrm>
        </p:spPr>
        <p:txBody>
          <a:bodyPr/>
          <a:lstStyle/>
          <a:p>
            <a:pPr algn="ctr"/>
            <a:r>
              <a:rPr lang="en-US" sz="4400" dirty="0"/>
              <a:t>Establishing an Account</a:t>
            </a:r>
          </a:p>
        </p:txBody>
      </p:sp>
      <p:pic>
        <p:nvPicPr>
          <p:cNvPr id="6" name="Picture 5" descr="USAJOBS logo for Login.gov">
            <a:extLst>
              <a:ext uri="{FF2B5EF4-FFF2-40B4-BE49-F238E27FC236}">
                <a16:creationId xmlns:a16="http://schemas.microsoft.com/office/drawing/2014/main" id="{C90AE420-3489-4408-BAD1-7683847EAA6B}"/>
              </a:ext>
            </a:extLst>
          </p:cNvPr>
          <p:cNvPicPr>
            <a:picLocks noChangeAspect="1"/>
          </p:cNvPicPr>
          <p:nvPr/>
        </p:nvPicPr>
        <p:blipFill rotWithShape="1">
          <a:blip r:embed="rId3"/>
          <a:srcRect l="38429" t="4750" r="40060" b="87551"/>
          <a:stretch/>
        </p:blipFill>
        <p:spPr>
          <a:xfrm>
            <a:off x="2819400" y="2365744"/>
            <a:ext cx="3733800" cy="609600"/>
          </a:xfrm>
          <a:prstGeom prst="rect">
            <a:avLst/>
          </a:prstGeom>
        </p:spPr>
      </p:pic>
      <p:sp>
        <p:nvSpPr>
          <p:cNvPr id="2" name="Slide Number Placeholder 1">
            <a:extLst>
              <a:ext uri="{FF2B5EF4-FFF2-40B4-BE49-F238E27FC236}">
                <a16:creationId xmlns:a16="http://schemas.microsoft.com/office/drawing/2014/main" id="{B4A05310-662A-4079-99EE-3AD565ED8B18}"/>
              </a:ext>
            </a:extLst>
          </p:cNvPr>
          <p:cNvSpPr>
            <a:spLocks noGrp="1"/>
          </p:cNvSpPr>
          <p:nvPr>
            <p:ph type="sldNum" sz="quarter" idx="10"/>
          </p:nvPr>
        </p:nvSpPr>
        <p:spPr/>
        <p:txBody>
          <a:bodyPr/>
          <a:lstStyle/>
          <a:p>
            <a:fld id="{35129C87-C1B8-4787-BECB-1677B05FF319}" type="slidenum">
              <a:rPr lang="en-US" altLang="en-US" smtClean="0"/>
              <a:pPr/>
              <a:t>4</a:t>
            </a:fld>
            <a:endParaRPr lang="en-US" altLang="en-US"/>
          </a:p>
        </p:txBody>
      </p:sp>
    </p:spTree>
    <p:custDataLst>
      <p:tags r:id="rId1"/>
    </p:custDataLst>
    <p:extLst>
      <p:ext uri="{BB962C8B-B14F-4D97-AF65-F5344CB8AC3E}">
        <p14:creationId xmlns:p14="http://schemas.microsoft.com/office/powerpoint/2010/main" val="1940807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017C59-180C-4C97-8AE1-4E06A56F21EA}"/>
              </a:ext>
            </a:extLst>
          </p:cNvPr>
          <p:cNvSpPr>
            <a:spLocks noGrp="1"/>
          </p:cNvSpPr>
          <p:nvPr>
            <p:ph type="title"/>
          </p:nvPr>
        </p:nvSpPr>
        <p:spPr/>
        <p:txBody>
          <a:bodyPr/>
          <a:lstStyle/>
          <a:p>
            <a:r>
              <a:rPr lang="en-US" dirty="0"/>
              <a:t>Select Documents page</a:t>
            </a:r>
          </a:p>
        </p:txBody>
      </p:sp>
      <p:pic>
        <p:nvPicPr>
          <p:cNvPr id="6" name="Picture 5" descr="Screenshot of &quot;Select Documents&quot; page, button in the lower left to Add Document.">
            <a:extLst>
              <a:ext uri="{FF2B5EF4-FFF2-40B4-BE49-F238E27FC236}">
                <a16:creationId xmlns:a16="http://schemas.microsoft.com/office/drawing/2014/main" id="{32AA4080-234F-440D-A474-5500F05C2949}"/>
              </a:ext>
            </a:extLst>
          </p:cNvPr>
          <p:cNvPicPr>
            <a:picLocks noChangeAspect="1"/>
          </p:cNvPicPr>
          <p:nvPr/>
        </p:nvPicPr>
        <p:blipFill>
          <a:blip r:embed="rId3"/>
          <a:stretch>
            <a:fillRect/>
          </a:stretch>
        </p:blipFill>
        <p:spPr>
          <a:xfrm>
            <a:off x="990600" y="0"/>
            <a:ext cx="8458200" cy="6890297"/>
          </a:xfrm>
          <a:prstGeom prst="rect">
            <a:avLst/>
          </a:prstGeom>
        </p:spPr>
      </p:pic>
      <p:sp>
        <p:nvSpPr>
          <p:cNvPr id="5" name="Slide Number Placeholder 4">
            <a:extLst>
              <a:ext uri="{FF2B5EF4-FFF2-40B4-BE49-F238E27FC236}">
                <a16:creationId xmlns:a16="http://schemas.microsoft.com/office/drawing/2014/main" id="{200EAFB8-029A-44C5-AAB0-054C170E6F28}"/>
              </a:ext>
            </a:extLst>
          </p:cNvPr>
          <p:cNvSpPr>
            <a:spLocks noGrp="1"/>
          </p:cNvSpPr>
          <p:nvPr>
            <p:ph type="sldNum" sz="quarter" idx="10"/>
          </p:nvPr>
        </p:nvSpPr>
        <p:spPr/>
        <p:txBody>
          <a:bodyPr/>
          <a:lstStyle/>
          <a:p>
            <a:fld id="{1F80CC01-367E-4D45-A4C8-C263FE36BEE2}" type="slidenum">
              <a:rPr lang="en-US" altLang="en-US" smtClean="0"/>
              <a:pPr/>
              <a:t>40</a:t>
            </a:fld>
            <a:endParaRPr lang="en-US" altLang="en-US"/>
          </a:p>
        </p:txBody>
      </p:sp>
    </p:spTree>
    <p:custDataLst>
      <p:tags r:id="rId1"/>
    </p:custDataLst>
    <p:extLst>
      <p:ext uri="{BB962C8B-B14F-4D97-AF65-F5344CB8AC3E}">
        <p14:creationId xmlns:p14="http://schemas.microsoft.com/office/powerpoint/2010/main" val="4258962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C99F30-783F-448C-B620-274A1019C7C2}"/>
              </a:ext>
            </a:extLst>
          </p:cNvPr>
          <p:cNvSpPr>
            <a:spLocks noGrp="1"/>
          </p:cNvSpPr>
          <p:nvPr>
            <p:ph type="title"/>
          </p:nvPr>
        </p:nvSpPr>
        <p:spPr>
          <a:xfrm>
            <a:off x="1447800" y="1905000"/>
            <a:ext cx="7162800" cy="762000"/>
          </a:xfrm>
        </p:spPr>
        <p:txBody>
          <a:bodyPr/>
          <a:lstStyle/>
          <a:p>
            <a:r>
              <a:rPr lang="en-US" dirty="0"/>
              <a:t>Continue Application Certification</a:t>
            </a:r>
          </a:p>
        </p:txBody>
      </p:sp>
      <p:pic>
        <p:nvPicPr>
          <p:cNvPr id="5" name="Picture 4" descr="Screenshot of the &quot;Continue Application with Agency&quot; certification page, read certification statement then check box you read it and wish to continue.">
            <a:extLst>
              <a:ext uri="{FF2B5EF4-FFF2-40B4-BE49-F238E27FC236}">
                <a16:creationId xmlns:a16="http://schemas.microsoft.com/office/drawing/2014/main" id="{F692DFB0-911C-4683-B848-A70096DFFBA6}"/>
              </a:ext>
            </a:extLst>
          </p:cNvPr>
          <p:cNvPicPr>
            <a:picLocks noChangeAspect="1"/>
          </p:cNvPicPr>
          <p:nvPr/>
        </p:nvPicPr>
        <p:blipFill>
          <a:blip r:embed="rId3"/>
          <a:stretch>
            <a:fillRect/>
          </a:stretch>
        </p:blipFill>
        <p:spPr>
          <a:xfrm>
            <a:off x="990600" y="533400"/>
            <a:ext cx="8534400" cy="5940520"/>
          </a:xfrm>
          <a:prstGeom prst="rect">
            <a:avLst/>
          </a:prstGeom>
        </p:spPr>
      </p:pic>
      <p:sp>
        <p:nvSpPr>
          <p:cNvPr id="6" name="Slide Number Placeholder 5">
            <a:extLst>
              <a:ext uri="{FF2B5EF4-FFF2-40B4-BE49-F238E27FC236}">
                <a16:creationId xmlns:a16="http://schemas.microsoft.com/office/drawing/2014/main" id="{91A8D31D-541F-4405-ADC6-C078923C0FAA}"/>
              </a:ext>
            </a:extLst>
          </p:cNvPr>
          <p:cNvSpPr>
            <a:spLocks noGrp="1"/>
          </p:cNvSpPr>
          <p:nvPr>
            <p:ph type="sldNum" sz="quarter" idx="10"/>
          </p:nvPr>
        </p:nvSpPr>
        <p:spPr/>
        <p:txBody>
          <a:bodyPr/>
          <a:lstStyle/>
          <a:p>
            <a:fld id="{1F80CC01-367E-4D45-A4C8-C263FE36BEE2}" type="slidenum">
              <a:rPr lang="en-US" altLang="en-US" smtClean="0"/>
              <a:pPr/>
              <a:t>41</a:t>
            </a:fld>
            <a:endParaRPr lang="en-US" altLang="en-US"/>
          </a:p>
        </p:txBody>
      </p:sp>
    </p:spTree>
    <p:custDataLst>
      <p:tags r:id="rId1"/>
    </p:custDataLst>
    <p:extLst>
      <p:ext uri="{BB962C8B-B14F-4D97-AF65-F5344CB8AC3E}">
        <p14:creationId xmlns:p14="http://schemas.microsoft.com/office/powerpoint/2010/main" val="5137149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89212-E15E-4991-B615-47D91B0EBD8E}"/>
              </a:ext>
            </a:extLst>
          </p:cNvPr>
          <p:cNvSpPr>
            <a:spLocks noGrp="1"/>
          </p:cNvSpPr>
          <p:nvPr>
            <p:ph type="title"/>
          </p:nvPr>
        </p:nvSpPr>
        <p:spPr/>
        <p:txBody>
          <a:bodyPr/>
          <a:lstStyle/>
          <a:p>
            <a:r>
              <a:rPr lang="en-US" dirty="0"/>
              <a:t>Applying for Positions - flow</a:t>
            </a:r>
          </a:p>
        </p:txBody>
      </p:sp>
      <p:pic>
        <p:nvPicPr>
          <p:cNvPr id="5" name="Picture 4" descr="Summary of USAJOBS process: 1.Create Profile, 2. Search for Jobs, 3. Review Announcement, 4. Prepare application, 5. Submit application to agency">
            <a:extLst>
              <a:ext uri="{FF2B5EF4-FFF2-40B4-BE49-F238E27FC236}">
                <a16:creationId xmlns:a16="http://schemas.microsoft.com/office/drawing/2014/main" id="{52B0C8AC-B4F7-44CB-91EE-78296E2DAA5E}"/>
              </a:ext>
            </a:extLst>
          </p:cNvPr>
          <p:cNvPicPr>
            <a:picLocks noChangeAspect="1"/>
          </p:cNvPicPr>
          <p:nvPr/>
        </p:nvPicPr>
        <p:blipFill>
          <a:blip r:embed="rId3"/>
          <a:stretch>
            <a:fillRect/>
          </a:stretch>
        </p:blipFill>
        <p:spPr>
          <a:xfrm>
            <a:off x="1180175" y="2320251"/>
            <a:ext cx="3389051" cy="2900916"/>
          </a:xfrm>
          <a:prstGeom prst="rect">
            <a:avLst/>
          </a:prstGeom>
        </p:spPr>
      </p:pic>
      <p:sp>
        <p:nvSpPr>
          <p:cNvPr id="7" name="Arrow: Right 6" descr="Arrow with words &quot;Transition to Agency&quot;">
            <a:extLst>
              <a:ext uri="{FF2B5EF4-FFF2-40B4-BE49-F238E27FC236}">
                <a16:creationId xmlns:a16="http://schemas.microsoft.com/office/drawing/2014/main" id="{E83F0C26-FD2F-4A8D-B5BE-267F1318F7E6}"/>
              </a:ext>
            </a:extLst>
          </p:cNvPr>
          <p:cNvSpPr/>
          <p:nvPr/>
        </p:nvSpPr>
        <p:spPr>
          <a:xfrm>
            <a:off x="3981450" y="3389708"/>
            <a:ext cx="1885950" cy="7620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Transition to Agency</a:t>
            </a:r>
          </a:p>
        </p:txBody>
      </p:sp>
      <p:pic>
        <p:nvPicPr>
          <p:cNvPr id="6" name="Picture 5" descr="Summary of Agency process: 6. Agency Reviews application, 7. Interview, 8. Agency Selects Candidates, 9. Job Offer">
            <a:extLst>
              <a:ext uri="{FF2B5EF4-FFF2-40B4-BE49-F238E27FC236}">
                <a16:creationId xmlns:a16="http://schemas.microsoft.com/office/drawing/2014/main" id="{3B557568-D03A-4E38-8E2E-32B9F0F8E8A0}"/>
              </a:ext>
            </a:extLst>
          </p:cNvPr>
          <p:cNvPicPr>
            <a:picLocks noChangeAspect="1"/>
          </p:cNvPicPr>
          <p:nvPr/>
        </p:nvPicPr>
        <p:blipFill>
          <a:blip r:embed="rId4"/>
          <a:stretch>
            <a:fillRect/>
          </a:stretch>
        </p:blipFill>
        <p:spPr>
          <a:xfrm>
            <a:off x="5943600" y="2393043"/>
            <a:ext cx="2992699" cy="2656704"/>
          </a:xfrm>
          <a:prstGeom prst="rect">
            <a:avLst/>
          </a:prstGeom>
        </p:spPr>
      </p:pic>
      <p:sp>
        <p:nvSpPr>
          <p:cNvPr id="9" name="Slide Number Placeholder 8">
            <a:extLst>
              <a:ext uri="{FF2B5EF4-FFF2-40B4-BE49-F238E27FC236}">
                <a16:creationId xmlns:a16="http://schemas.microsoft.com/office/drawing/2014/main" id="{5104055D-5BE9-460D-AAD9-9FFBB8444D67}"/>
              </a:ext>
            </a:extLst>
          </p:cNvPr>
          <p:cNvSpPr>
            <a:spLocks noGrp="1"/>
          </p:cNvSpPr>
          <p:nvPr>
            <p:ph type="sldNum" sz="quarter" idx="10"/>
          </p:nvPr>
        </p:nvSpPr>
        <p:spPr/>
        <p:txBody>
          <a:bodyPr/>
          <a:lstStyle/>
          <a:p>
            <a:fld id="{C28D0316-37D6-4110-9283-9280587C3165}" type="slidenum">
              <a:rPr lang="en-US" altLang="en-US" smtClean="0"/>
              <a:pPr/>
              <a:t>42</a:t>
            </a:fld>
            <a:endParaRPr lang="en-US" altLang="en-US"/>
          </a:p>
        </p:txBody>
      </p:sp>
    </p:spTree>
    <p:custDataLst>
      <p:tags r:id="rId1"/>
    </p:custDataLst>
    <p:extLst>
      <p:ext uri="{BB962C8B-B14F-4D97-AF65-F5344CB8AC3E}">
        <p14:creationId xmlns:p14="http://schemas.microsoft.com/office/powerpoint/2010/main" val="5540758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A4FD774-4BE6-4E9F-8A2F-12EEA402F811}"/>
              </a:ext>
            </a:extLst>
          </p:cNvPr>
          <p:cNvSpPr>
            <a:spLocks noGrp="1"/>
          </p:cNvSpPr>
          <p:nvPr>
            <p:ph type="title"/>
          </p:nvPr>
        </p:nvSpPr>
        <p:spPr>
          <a:xfrm>
            <a:off x="2590800" y="1524000"/>
            <a:ext cx="6019800" cy="1219200"/>
          </a:xfrm>
        </p:spPr>
        <p:txBody>
          <a:bodyPr/>
          <a:lstStyle/>
          <a:p>
            <a:r>
              <a:rPr lang="en-US" sz="4000" dirty="0"/>
              <a:t>Upcoming Events</a:t>
            </a:r>
          </a:p>
        </p:txBody>
      </p:sp>
      <p:pic>
        <p:nvPicPr>
          <p:cNvPr id="6" name="Picture 5" descr="Picture of a calendar">
            <a:extLst>
              <a:ext uri="{FF2B5EF4-FFF2-40B4-BE49-F238E27FC236}">
                <a16:creationId xmlns:a16="http://schemas.microsoft.com/office/drawing/2014/main" id="{E5D24817-A440-4079-807E-3DAA18438F7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048000" y="3048000"/>
            <a:ext cx="3048000" cy="2286000"/>
          </a:xfrm>
          <a:prstGeom prst="rect">
            <a:avLst/>
          </a:prstGeom>
        </p:spPr>
      </p:pic>
      <p:sp>
        <p:nvSpPr>
          <p:cNvPr id="4" name="Slide Number Placeholder 3">
            <a:extLst>
              <a:ext uri="{FF2B5EF4-FFF2-40B4-BE49-F238E27FC236}">
                <a16:creationId xmlns:a16="http://schemas.microsoft.com/office/drawing/2014/main" id="{BD9DCF9A-A025-40F1-8550-936B3E5BE479}"/>
              </a:ext>
            </a:extLst>
          </p:cNvPr>
          <p:cNvSpPr>
            <a:spLocks noGrp="1"/>
          </p:cNvSpPr>
          <p:nvPr>
            <p:ph type="sldNum" sz="quarter" idx="10"/>
          </p:nvPr>
        </p:nvSpPr>
        <p:spPr/>
        <p:txBody>
          <a:bodyPr/>
          <a:lstStyle/>
          <a:p>
            <a:fld id="{35129C87-C1B8-4787-BECB-1677B05FF319}" type="slidenum">
              <a:rPr lang="en-US" altLang="en-US" smtClean="0"/>
              <a:pPr/>
              <a:t>43</a:t>
            </a:fld>
            <a:endParaRPr lang="en-US" altLang="en-US"/>
          </a:p>
        </p:txBody>
      </p:sp>
    </p:spTree>
    <p:custDataLst>
      <p:tags r:id="rId1"/>
    </p:custDataLst>
    <p:extLst>
      <p:ext uri="{BB962C8B-B14F-4D97-AF65-F5344CB8AC3E}">
        <p14:creationId xmlns:p14="http://schemas.microsoft.com/office/powerpoint/2010/main" val="3462904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882B296-BA2C-46D1-B32C-2448052F9CAE}"/>
              </a:ext>
            </a:extLst>
          </p:cNvPr>
          <p:cNvSpPr>
            <a:spLocks noGrp="1"/>
          </p:cNvSpPr>
          <p:nvPr>
            <p:ph type="title"/>
          </p:nvPr>
        </p:nvSpPr>
        <p:spPr/>
        <p:txBody>
          <a:bodyPr/>
          <a:lstStyle/>
          <a:p>
            <a:r>
              <a:rPr lang="en-US" dirty="0"/>
              <a:t>Upcoming events (Cont.)</a:t>
            </a:r>
          </a:p>
        </p:txBody>
      </p:sp>
      <p:sp>
        <p:nvSpPr>
          <p:cNvPr id="10" name="Slide Number Placeholder 9">
            <a:extLst>
              <a:ext uri="{FF2B5EF4-FFF2-40B4-BE49-F238E27FC236}">
                <a16:creationId xmlns:a16="http://schemas.microsoft.com/office/drawing/2014/main" id="{3956F923-8207-4A02-A82F-B640D5332E90}"/>
              </a:ext>
            </a:extLst>
          </p:cNvPr>
          <p:cNvSpPr>
            <a:spLocks noGrp="1"/>
          </p:cNvSpPr>
          <p:nvPr>
            <p:ph type="sldNum" sz="quarter" idx="10"/>
          </p:nvPr>
        </p:nvSpPr>
        <p:spPr/>
        <p:txBody>
          <a:bodyPr/>
          <a:lstStyle/>
          <a:p>
            <a:fld id="{1F80CC01-367E-4D45-A4C8-C263FE36BEE2}" type="slidenum">
              <a:rPr lang="en-US" altLang="en-US" smtClean="0"/>
              <a:pPr/>
              <a:t>44</a:t>
            </a:fld>
            <a:endParaRPr lang="en-US" altLang="en-US"/>
          </a:p>
        </p:txBody>
      </p:sp>
      <p:pic>
        <p:nvPicPr>
          <p:cNvPr id="2" name="Picture 1" descr="Screenshot of the Events landing page showing Aug 6 Interviewing and Aug 26 Navigating USAJOBS and arrow pointing to &quot;View more events&quot;">
            <a:extLst>
              <a:ext uri="{FF2B5EF4-FFF2-40B4-BE49-F238E27FC236}">
                <a16:creationId xmlns:a16="http://schemas.microsoft.com/office/drawing/2014/main" id="{67EBCBE0-8E8D-4C03-BC50-7E70FA98238F}"/>
              </a:ext>
            </a:extLst>
          </p:cNvPr>
          <p:cNvPicPr>
            <a:picLocks noChangeAspect="1"/>
          </p:cNvPicPr>
          <p:nvPr/>
        </p:nvPicPr>
        <p:blipFill>
          <a:blip r:embed="rId3"/>
          <a:stretch>
            <a:fillRect/>
          </a:stretch>
        </p:blipFill>
        <p:spPr>
          <a:xfrm>
            <a:off x="990600" y="1094004"/>
            <a:ext cx="8168640" cy="4861725"/>
          </a:xfrm>
          <a:prstGeom prst="rect">
            <a:avLst/>
          </a:prstGeom>
        </p:spPr>
      </p:pic>
      <p:sp>
        <p:nvSpPr>
          <p:cNvPr id="6" name="Arrow: Right 5" descr="Arrow for button to &quot;View more events&quot;">
            <a:extLst>
              <a:ext uri="{FF2B5EF4-FFF2-40B4-BE49-F238E27FC236}">
                <a16:creationId xmlns:a16="http://schemas.microsoft.com/office/drawing/2014/main" id="{4601B8E2-FD1E-4766-A86E-C98C64ECC224}"/>
              </a:ext>
            </a:extLst>
          </p:cNvPr>
          <p:cNvSpPr/>
          <p:nvPr/>
        </p:nvSpPr>
        <p:spPr>
          <a:xfrm>
            <a:off x="2743200" y="5449172"/>
            <a:ext cx="1336128" cy="6296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Tree>
    <p:custDataLst>
      <p:tags r:id="rId1"/>
    </p:custDataLst>
    <p:extLst>
      <p:ext uri="{BB962C8B-B14F-4D97-AF65-F5344CB8AC3E}">
        <p14:creationId xmlns:p14="http://schemas.microsoft.com/office/powerpoint/2010/main" val="23116898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408117-545B-468D-AD47-697CEE0F1251}"/>
              </a:ext>
            </a:extLst>
          </p:cNvPr>
          <p:cNvSpPr>
            <a:spLocks noGrp="1"/>
          </p:cNvSpPr>
          <p:nvPr>
            <p:ph type="title"/>
          </p:nvPr>
        </p:nvSpPr>
        <p:spPr>
          <a:xfrm>
            <a:off x="1295400" y="2286000"/>
            <a:ext cx="7162800" cy="762000"/>
          </a:xfrm>
        </p:spPr>
        <p:txBody>
          <a:bodyPr/>
          <a:lstStyle/>
          <a:p>
            <a:r>
              <a:rPr lang="en-US" dirty="0"/>
              <a:t>Listing of more events</a:t>
            </a:r>
          </a:p>
        </p:txBody>
      </p:sp>
      <p:pic>
        <p:nvPicPr>
          <p:cNvPr id="6" name="Picture 5" descr="Screenshot of the header of the USAJOBS Events page">
            <a:extLst>
              <a:ext uri="{FF2B5EF4-FFF2-40B4-BE49-F238E27FC236}">
                <a16:creationId xmlns:a16="http://schemas.microsoft.com/office/drawing/2014/main" id="{DF1670D8-825D-490C-94BC-58AD384833FD}"/>
              </a:ext>
            </a:extLst>
          </p:cNvPr>
          <p:cNvPicPr>
            <a:picLocks noChangeAspect="1"/>
          </p:cNvPicPr>
          <p:nvPr/>
        </p:nvPicPr>
        <p:blipFill rotWithShape="1">
          <a:blip r:embed="rId4"/>
          <a:srcRect b="87143"/>
          <a:stretch/>
        </p:blipFill>
        <p:spPr>
          <a:xfrm>
            <a:off x="1086797" y="445287"/>
            <a:ext cx="7974917" cy="685800"/>
          </a:xfrm>
          <a:prstGeom prst="rect">
            <a:avLst/>
          </a:prstGeom>
        </p:spPr>
      </p:pic>
      <p:sp>
        <p:nvSpPr>
          <p:cNvPr id="5" name="Slide Number Placeholder 4">
            <a:extLst>
              <a:ext uri="{FF2B5EF4-FFF2-40B4-BE49-F238E27FC236}">
                <a16:creationId xmlns:a16="http://schemas.microsoft.com/office/drawing/2014/main" id="{B813F1B5-AF54-409F-B75B-FD6A79A1073A}"/>
              </a:ext>
            </a:extLst>
          </p:cNvPr>
          <p:cNvSpPr>
            <a:spLocks noGrp="1"/>
          </p:cNvSpPr>
          <p:nvPr>
            <p:ph type="sldNum" sz="quarter" idx="10"/>
          </p:nvPr>
        </p:nvSpPr>
        <p:spPr/>
        <p:txBody>
          <a:bodyPr/>
          <a:lstStyle/>
          <a:p>
            <a:fld id="{1F80CC01-367E-4D45-A4C8-C263FE36BEE2}" type="slidenum">
              <a:rPr lang="en-US" altLang="en-US" smtClean="0"/>
              <a:pPr/>
              <a:t>45</a:t>
            </a:fld>
            <a:endParaRPr lang="en-US" altLang="en-US"/>
          </a:p>
        </p:txBody>
      </p:sp>
      <p:pic>
        <p:nvPicPr>
          <p:cNvPr id="2" name="Picture 1" descr="Screenshot of upcoming events: July 28 Writing Your Federal Resume; July 29 Navigating USAJOBS; August 6 Interviewing; August 10 Writing Your Federal Resume">
            <a:extLst>
              <a:ext uri="{FF2B5EF4-FFF2-40B4-BE49-F238E27FC236}">
                <a16:creationId xmlns:a16="http://schemas.microsoft.com/office/drawing/2014/main" id="{E35F248D-5558-429E-8960-38169DD175BB}"/>
              </a:ext>
            </a:extLst>
          </p:cNvPr>
          <p:cNvPicPr>
            <a:picLocks noChangeAspect="1"/>
          </p:cNvPicPr>
          <p:nvPr/>
        </p:nvPicPr>
        <p:blipFill>
          <a:blip r:embed="rId5"/>
          <a:stretch>
            <a:fillRect/>
          </a:stretch>
        </p:blipFill>
        <p:spPr>
          <a:xfrm>
            <a:off x="1024419" y="1295400"/>
            <a:ext cx="7704762" cy="5447619"/>
          </a:xfrm>
          <a:prstGeom prst="rect">
            <a:avLst/>
          </a:prstGeom>
        </p:spPr>
      </p:pic>
    </p:spTree>
    <p:custDataLst>
      <p:tags r:id="rId1"/>
    </p:custDataLst>
    <p:extLst>
      <p:ext uri="{BB962C8B-B14F-4D97-AF65-F5344CB8AC3E}">
        <p14:creationId xmlns:p14="http://schemas.microsoft.com/office/powerpoint/2010/main" val="3482851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F18382-3DB5-4F87-9F0A-AF705923AB46}"/>
              </a:ext>
            </a:extLst>
          </p:cNvPr>
          <p:cNvSpPr>
            <a:spLocks noGrp="1"/>
          </p:cNvSpPr>
          <p:nvPr>
            <p:ph type="title"/>
          </p:nvPr>
        </p:nvSpPr>
        <p:spPr/>
        <p:txBody>
          <a:bodyPr/>
          <a:lstStyle/>
          <a:p>
            <a:pPr algn="ctr"/>
            <a:r>
              <a:rPr lang="en-US" dirty="0">
                <a:solidFill>
                  <a:schemeClr val="bg1"/>
                </a:solidFill>
              </a:rPr>
              <a:t>Questions?</a:t>
            </a:r>
          </a:p>
        </p:txBody>
      </p:sp>
      <p:pic>
        <p:nvPicPr>
          <p:cNvPr id="8" name="Content Placeholder 7" descr="Picture of bubble guy leaning on questionmark">
            <a:extLst>
              <a:ext uri="{FF2B5EF4-FFF2-40B4-BE49-F238E27FC236}">
                <a16:creationId xmlns:a16="http://schemas.microsoft.com/office/drawing/2014/main" id="{DF16C994-F76D-4FB7-A3CD-514B8C4F618D}"/>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679700" y="1689100"/>
            <a:ext cx="4394200" cy="4394200"/>
          </a:xfrm>
        </p:spPr>
      </p:pic>
      <p:sp>
        <p:nvSpPr>
          <p:cNvPr id="2" name="Slide Number Placeholder 1">
            <a:extLst>
              <a:ext uri="{FF2B5EF4-FFF2-40B4-BE49-F238E27FC236}">
                <a16:creationId xmlns:a16="http://schemas.microsoft.com/office/drawing/2014/main" id="{DB921CE7-F31B-4839-AB74-804822FC776D}"/>
              </a:ext>
            </a:extLst>
          </p:cNvPr>
          <p:cNvSpPr>
            <a:spLocks noGrp="1"/>
          </p:cNvSpPr>
          <p:nvPr>
            <p:ph type="sldNum" sz="quarter" idx="10"/>
          </p:nvPr>
        </p:nvSpPr>
        <p:spPr/>
        <p:txBody>
          <a:bodyPr/>
          <a:lstStyle/>
          <a:p>
            <a:fld id="{35129C87-C1B8-4787-BECB-1677B05FF319}" type="slidenum">
              <a:rPr lang="en-US" altLang="en-US" smtClean="0"/>
              <a:pPr/>
              <a:t>46</a:t>
            </a:fld>
            <a:endParaRPr lang="en-US" altLang="en-US"/>
          </a:p>
        </p:txBody>
      </p:sp>
    </p:spTree>
    <p:custDataLst>
      <p:tags r:id="rId1"/>
    </p:custDataLst>
    <p:extLst>
      <p:ext uri="{BB962C8B-B14F-4D97-AF65-F5344CB8AC3E}">
        <p14:creationId xmlns:p14="http://schemas.microsoft.com/office/powerpoint/2010/main" val="28725395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7CB37-6BBD-4B17-85FD-2423F18F3FD9}"/>
              </a:ext>
            </a:extLst>
          </p:cNvPr>
          <p:cNvSpPr>
            <a:spLocks noGrp="1"/>
          </p:cNvSpPr>
          <p:nvPr>
            <p:ph type="title"/>
          </p:nvPr>
        </p:nvSpPr>
        <p:spPr/>
        <p:txBody>
          <a:bodyPr/>
          <a:lstStyle/>
          <a:p>
            <a:r>
              <a:rPr lang="en-US" dirty="0"/>
              <a:t>Points of Contact</a:t>
            </a:r>
          </a:p>
        </p:txBody>
      </p:sp>
      <p:sp>
        <p:nvSpPr>
          <p:cNvPr id="3" name="Content Placeholder 2">
            <a:extLst>
              <a:ext uri="{FF2B5EF4-FFF2-40B4-BE49-F238E27FC236}">
                <a16:creationId xmlns:a16="http://schemas.microsoft.com/office/drawing/2014/main" id="{5D187189-A53E-4695-A3D4-356D129BDE31}"/>
              </a:ext>
            </a:extLst>
          </p:cNvPr>
          <p:cNvSpPr>
            <a:spLocks noGrp="1"/>
          </p:cNvSpPr>
          <p:nvPr>
            <p:ph idx="1"/>
          </p:nvPr>
        </p:nvSpPr>
        <p:spPr/>
        <p:txBody>
          <a:bodyPr/>
          <a:lstStyle/>
          <a:p>
            <a:r>
              <a:rPr lang="en-US" dirty="0"/>
              <a:t>Donisha Hines</a:t>
            </a:r>
          </a:p>
          <a:p>
            <a:pPr lvl="1"/>
            <a:r>
              <a:rPr lang="en-US" dirty="0">
                <a:hlinkClick r:id="rId3"/>
              </a:rPr>
              <a:t>Donisha.A.Hines@irs.gov</a:t>
            </a:r>
            <a:endParaRPr lang="en-US" dirty="0"/>
          </a:p>
          <a:p>
            <a:pPr>
              <a:spcBef>
                <a:spcPts val="2400"/>
              </a:spcBef>
            </a:pPr>
            <a:r>
              <a:rPr lang="en-US" dirty="0"/>
              <a:t>Matthew Solano</a:t>
            </a:r>
          </a:p>
          <a:p>
            <a:pPr lvl="1"/>
            <a:r>
              <a:rPr lang="en-US" dirty="0">
                <a:hlinkClick r:id="rId4"/>
              </a:rPr>
              <a:t>Matthew.P.Solano@irs.gov</a:t>
            </a:r>
            <a:endParaRPr lang="en-US" dirty="0"/>
          </a:p>
          <a:p>
            <a:pPr marL="457200" lvl="1" indent="0">
              <a:buNone/>
            </a:pPr>
            <a:endParaRPr lang="en-US" dirty="0"/>
          </a:p>
        </p:txBody>
      </p:sp>
      <p:sp>
        <p:nvSpPr>
          <p:cNvPr id="5" name="Slide Number Placeholder 4">
            <a:extLst>
              <a:ext uri="{FF2B5EF4-FFF2-40B4-BE49-F238E27FC236}">
                <a16:creationId xmlns:a16="http://schemas.microsoft.com/office/drawing/2014/main" id="{8298686F-4F23-4802-8060-99DFBE486C68}"/>
              </a:ext>
            </a:extLst>
          </p:cNvPr>
          <p:cNvSpPr>
            <a:spLocks noGrp="1"/>
          </p:cNvSpPr>
          <p:nvPr>
            <p:ph type="sldNum" sz="quarter" idx="10"/>
          </p:nvPr>
        </p:nvSpPr>
        <p:spPr/>
        <p:txBody>
          <a:bodyPr/>
          <a:lstStyle/>
          <a:p>
            <a:fld id="{35129C87-C1B8-4787-BECB-1677B05FF319}" type="slidenum">
              <a:rPr lang="en-US" altLang="en-US" smtClean="0"/>
              <a:pPr/>
              <a:t>47</a:t>
            </a:fld>
            <a:endParaRPr lang="en-US" altLang="en-US"/>
          </a:p>
        </p:txBody>
      </p:sp>
    </p:spTree>
    <p:custDataLst>
      <p:tags r:id="rId1"/>
    </p:custDataLst>
    <p:extLst>
      <p:ext uri="{BB962C8B-B14F-4D97-AF65-F5344CB8AC3E}">
        <p14:creationId xmlns:p14="http://schemas.microsoft.com/office/powerpoint/2010/main" val="2206325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D4D456-DAE3-40F9-B4D8-762C55488E73}"/>
              </a:ext>
            </a:extLst>
          </p:cNvPr>
          <p:cNvSpPr>
            <a:spLocks noGrp="1"/>
          </p:cNvSpPr>
          <p:nvPr>
            <p:ph type="title"/>
          </p:nvPr>
        </p:nvSpPr>
        <p:spPr/>
        <p:txBody>
          <a:bodyPr/>
          <a:lstStyle/>
          <a:p>
            <a:r>
              <a:rPr lang="en-US" dirty="0"/>
              <a:t>Create a profile – landing page</a:t>
            </a:r>
          </a:p>
        </p:txBody>
      </p:sp>
      <p:pic>
        <p:nvPicPr>
          <p:cNvPr id="4" name="Picture 3" descr="Screenshot of USAJOBS landing page with arrow pointing to the &quot;Create Profile&quot; button at the bottom of the screen.">
            <a:extLst>
              <a:ext uri="{FF2B5EF4-FFF2-40B4-BE49-F238E27FC236}">
                <a16:creationId xmlns:a16="http://schemas.microsoft.com/office/drawing/2014/main" id="{06D54DEE-B267-4E28-97B9-99D692E091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942" y="682270"/>
            <a:ext cx="8151058" cy="5566130"/>
          </a:xfrm>
          <a:prstGeom prst="rect">
            <a:avLst/>
          </a:prstGeom>
        </p:spPr>
      </p:pic>
      <p:sp>
        <p:nvSpPr>
          <p:cNvPr id="2" name="Slide Number Placeholder 1">
            <a:extLst>
              <a:ext uri="{FF2B5EF4-FFF2-40B4-BE49-F238E27FC236}">
                <a16:creationId xmlns:a16="http://schemas.microsoft.com/office/drawing/2014/main" id="{44A881C2-84B2-4E5D-AADF-FF29BDEC7D32}"/>
              </a:ext>
            </a:extLst>
          </p:cNvPr>
          <p:cNvSpPr>
            <a:spLocks noGrp="1"/>
          </p:cNvSpPr>
          <p:nvPr>
            <p:ph type="sldNum" sz="quarter" idx="10"/>
          </p:nvPr>
        </p:nvSpPr>
        <p:spPr/>
        <p:txBody>
          <a:bodyPr/>
          <a:lstStyle/>
          <a:p>
            <a:fld id="{1F80CC01-367E-4D45-A4C8-C263FE36BEE2}" type="slidenum">
              <a:rPr lang="en-US" altLang="en-US" smtClean="0"/>
              <a:pPr/>
              <a:t>5</a:t>
            </a:fld>
            <a:endParaRPr lang="en-US" altLang="en-US"/>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7EA514D-7A18-473A-AE31-7C8626481E9E}"/>
              </a:ext>
            </a:extLst>
          </p:cNvPr>
          <p:cNvSpPr>
            <a:spLocks noGrp="1"/>
          </p:cNvSpPr>
          <p:nvPr>
            <p:ph type="title"/>
          </p:nvPr>
        </p:nvSpPr>
        <p:spPr/>
        <p:txBody>
          <a:bodyPr/>
          <a:lstStyle/>
          <a:p>
            <a:r>
              <a:rPr lang="en-US" dirty="0"/>
              <a:t>USAJOBS Account Sign-in Page</a:t>
            </a:r>
          </a:p>
        </p:txBody>
      </p:sp>
      <p:pic>
        <p:nvPicPr>
          <p:cNvPr id="7" name="Picture 6" descr="Screenshot of the USAJOBS Login.gov page with options for Sign-in or Create an account">
            <a:extLst>
              <a:ext uri="{FF2B5EF4-FFF2-40B4-BE49-F238E27FC236}">
                <a16:creationId xmlns:a16="http://schemas.microsoft.com/office/drawing/2014/main" id="{F08464B5-0045-40F6-BEB3-EFB43E0C7CFF}"/>
              </a:ext>
            </a:extLst>
          </p:cNvPr>
          <p:cNvPicPr>
            <a:picLocks noChangeAspect="1"/>
          </p:cNvPicPr>
          <p:nvPr/>
        </p:nvPicPr>
        <p:blipFill>
          <a:blip r:embed="rId3"/>
          <a:stretch>
            <a:fillRect/>
          </a:stretch>
        </p:blipFill>
        <p:spPr>
          <a:xfrm>
            <a:off x="1066800" y="3544"/>
            <a:ext cx="6355582" cy="6858000"/>
          </a:xfrm>
          <a:prstGeom prst="rect">
            <a:avLst/>
          </a:prstGeom>
        </p:spPr>
      </p:pic>
      <p:sp>
        <p:nvSpPr>
          <p:cNvPr id="8" name="Arrow: Right 7" descr="Arrow pointing to the &quot;Create an account&quot; button at the bottom of the page.">
            <a:extLst>
              <a:ext uri="{FF2B5EF4-FFF2-40B4-BE49-F238E27FC236}">
                <a16:creationId xmlns:a16="http://schemas.microsoft.com/office/drawing/2014/main" id="{77EB4767-5AB0-41C1-B5CE-10B3E4F9352A}"/>
              </a:ext>
            </a:extLst>
          </p:cNvPr>
          <p:cNvSpPr/>
          <p:nvPr/>
        </p:nvSpPr>
        <p:spPr>
          <a:xfrm rot="8675653">
            <a:off x="6880476" y="5506035"/>
            <a:ext cx="1693411" cy="4473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44106D1B-0148-4E04-B010-B251328E7675}"/>
              </a:ext>
            </a:extLst>
          </p:cNvPr>
          <p:cNvSpPr>
            <a:spLocks noGrp="1"/>
          </p:cNvSpPr>
          <p:nvPr>
            <p:ph type="sldNum" sz="quarter" idx="10"/>
          </p:nvPr>
        </p:nvSpPr>
        <p:spPr/>
        <p:txBody>
          <a:bodyPr/>
          <a:lstStyle/>
          <a:p>
            <a:fld id="{1F80CC01-367E-4D45-A4C8-C263FE36BEE2}" type="slidenum">
              <a:rPr lang="en-US" altLang="en-US" smtClean="0"/>
              <a:pPr/>
              <a:t>6</a:t>
            </a:fld>
            <a:endParaRPr lang="en-US" altLang="en-US"/>
          </a:p>
        </p:txBody>
      </p:sp>
    </p:spTree>
    <p:custDataLst>
      <p:tags r:id="rId1"/>
    </p:custDataLst>
    <p:extLst>
      <p:ext uri="{BB962C8B-B14F-4D97-AF65-F5344CB8AC3E}">
        <p14:creationId xmlns:p14="http://schemas.microsoft.com/office/powerpoint/2010/main" val="3689571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BC4CD6-1BDF-40FD-ABA6-0803C6E48920}"/>
              </a:ext>
            </a:extLst>
          </p:cNvPr>
          <p:cNvSpPr>
            <a:spLocks noGrp="1"/>
          </p:cNvSpPr>
          <p:nvPr>
            <p:ph type="title"/>
          </p:nvPr>
        </p:nvSpPr>
        <p:spPr/>
        <p:txBody>
          <a:bodyPr/>
          <a:lstStyle/>
          <a:p>
            <a:r>
              <a:rPr lang="en-US" dirty="0"/>
              <a:t>Step one – enter Email address</a:t>
            </a:r>
          </a:p>
        </p:txBody>
      </p:sp>
      <p:pic>
        <p:nvPicPr>
          <p:cNvPr id="5" name="Picture 4" descr="Screenshot for step one of creating an account... entering an Email address then clicking on the Submit button">
            <a:extLst>
              <a:ext uri="{FF2B5EF4-FFF2-40B4-BE49-F238E27FC236}">
                <a16:creationId xmlns:a16="http://schemas.microsoft.com/office/drawing/2014/main" id="{615F004A-2D84-461B-84FE-8C75E84A0B82}"/>
              </a:ext>
            </a:extLst>
          </p:cNvPr>
          <p:cNvPicPr>
            <a:picLocks noChangeAspect="1"/>
          </p:cNvPicPr>
          <p:nvPr/>
        </p:nvPicPr>
        <p:blipFill rotWithShape="1">
          <a:blip r:embed="rId3"/>
          <a:srcRect l="25698" t="3876" r="27329" b="9597"/>
          <a:stretch/>
        </p:blipFill>
        <p:spPr>
          <a:xfrm>
            <a:off x="990600" y="6879"/>
            <a:ext cx="8153400" cy="6851121"/>
          </a:xfrm>
          <a:prstGeom prst="rect">
            <a:avLst/>
          </a:prstGeom>
        </p:spPr>
      </p:pic>
      <p:sp>
        <p:nvSpPr>
          <p:cNvPr id="6" name="Arrow: Right 5" descr="Arrow pointing to the box to enter Email address">
            <a:extLst>
              <a:ext uri="{FF2B5EF4-FFF2-40B4-BE49-F238E27FC236}">
                <a16:creationId xmlns:a16="http://schemas.microsoft.com/office/drawing/2014/main" id="{7F13CCBD-26C1-4796-A25A-D85CBA4E811C}"/>
              </a:ext>
            </a:extLst>
          </p:cNvPr>
          <p:cNvSpPr/>
          <p:nvPr/>
        </p:nvSpPr>
        <p:spPr>
          <a:xfrm rot="8675653">
            <a:off x="6918780" y="1744585"/>
            <a:ext cx="1693411" cy="4473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F3D3D3E4-8D91-4BD9-B19C-0C2732516B13}"/>
              </a:ext>
            </a:extLst>
          </p:cNvPr>
          <p:cNvSpPr>
            <a:spLocks noGrp="1"/>
          </p:cNvSpPr>
          <p:nvPr>
            <p:ph type="sldNum" sz="quarter" idx="10"/>
          </p:nvPr>
        </p:nvSpPr>
        <p:spPr/>
        <p:txBody>
          <a:bodyPr/>
          <a:lstStyle/>
          <a:p>
            <a:fld id="{1F80CC01-367E-4D45-A4C8-C263FE36BEE2}" type="slidenum">
              <a:rPr lang="en-US" altLang="en-US" smtClean="0"/>
              <a:pPr/>
              <a:t>7</a:t>
            </a:fld>
            <a:endParaRPr lang="en-US" altLang="en-US"/>
          </a:p>
        </p:txBody>
      </p:sp>
    </p:spTree>
    <p:custDataLst>
      <p:tags r:id="rId1"/>
    </p:custDataLst>
    <p:extLst>
      <p:ext uri="{BB962C8B-B14F-4D97-AF65-F5344CB8AC3E}">
        <p14:creationId xmlns:p14="http://schemas.microsoft.com/office/powerpoint/2010/main" val="1323654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956BA-53DA-4E92-BCDA-DFCC81E08275}"/>
              </a:ext>
            </a:extLst>
          </p:cNvPr>
          <p:cNvSpPr>
            <a:spLocks noGrp="1"/>
          </p:cNvSpPr>
          <p:nvPr>
            <p:ph type="title"/>
          </p:nvPr>
        </p:nvSpPr>
        <p:spPr/>
        <p:txBody>
          <a:bodyPr/>
          <a:lstStyle/>
          <a:p>
            <a:r>
              <a:rPr lang="en-US" dirty="0"/>
              <a:t>Find existing profile or create new</a:t>
            </a:r>
          </a:p>
        </p:txBody>
      </p:sp>
      <p:pic>
        <p:nvPicPr>
          <p:cNvPr id="5" name="Picture 4" descr="For new users, &quot;Create your profile&quot; page come up with button to Create Profile">
            <a:extLst>
              <a:ext uri="{FF2B5EF4-FFF2-40B4-BE49-F238E27FC236}">
                <a16:creationId xmlns:a16="http://schemas.microsoft.com/office/drawing/2014/main" id="{D499FAC3-E9DC-4738-A763-5567642E0E73}"/>
              </a:ext>
            </a:extLst>
          </p:cNvPr>
          <p:cNvPicPr>
            <a:picLocks noChangeAspect="1"/>
          </p:cNvPicPr>
          <p:nvPr/>
        </p:nvPicPr>
        <p:blipFill rotWithShape="1">
          <a:blip r:embed="rId3"/>
          <a:srcRect r="39167"/>
          <a:stretch/>
        </p:blipFill>
        <p:spPr>
          <a:xfrm>
            <a:off x="990600" y="401319"/>
            <a:ext cx="8153400" cy="5370089"/>
          </a:xfrm>
          <a:prstGeom prst="rect">
            <a:avLst/>
          </a:prstGeom>
        </p:spPr>
      </p:pic>
      <p:pic>
        <p:nvPicPr>
          <p:cNvPr id="6" name="Picture 5" descr="For existing users who's email was recognized, a box appears to &quot;Find existing profile&quot;">
            <a:extLst>
              <a:ext uri="{FF2B5EF4-FFF2-40B4-BE49-F238E27FC236}">
                <a16:creationId xmlns:a16="http://schemas.microsoft.com/office/drawing/2014/main" id="{8A7F9BC4-F6C2-4DBF-9220-295B0822BB37}"/>
              </a:ext>
            </a:extLst>
          </p:cNvPr>
          <p:cNvPicPr>
            <a:picLocks noChangeAspect="1"/>
          </p:cNvPicPr>
          <p:nvPr/>
        </p:nvPicPr>
        <p:blipFill rotWithShape="1">
          <a:blip r:embed="rId3"/>
          <a:srcRect l="67221" t="1" r="390" b="66555"/>
          <a:stretch/>
        </p:blipFill>
        <p:spPr>
          <a:xfrm>
            <a:off x="5557349" y="4323079"/>
            <a:ext cx="3586651" cy="1483889"/>
          </a:xfrm>
          <a:prstGeom prst="rect">
            <a:avLst/>
          </a:prstGeom>
        </p:spPr>
      </p:pic>
      <p:sp>
        <p:nvSpPr>
          <p:cNvPr id="7" name="Arrow: Right 6" descr="Arrow pointing to button to find existing profile">
            <a:extLst>
              <a:ext uri="{FF2B5EF4-FFF2-40B4-BE49-F238E27FC236}">
                <a16:creationId xmlns:a16="http://schemas.microsoft.com/office/drawing/2014/main" id="{6D76FF8C-A711-4BB0-9D48-D405B7C48C5D}"/>
              </a:ext>
            </a:extLst>
          </p:cNvPr>
          <p:cNvSpPr/>
          <p:nvPr/>
        </p:nvSpPr>
        <p:spPr>
          <a:xfrm rot="20579150">
            <a:off x="3990791" y="5715485"/>
            <a:ext cx="1693411" cy="4473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91C15A2-448B-4C53-BF5C-6F5A4E98633A}"/>
              </a:ext>
            </a:extLst>
          </p:cNvPr>
          <p:cNvSpPr>
            <a:spLocks noGrp="1"/>
          </p:cNvSpPr>
          <p:nvPr>
            <p:ph type="sldNum" sz="quarter" idx="10"/>
          </p:nvPr>
        </p:nvSpPr>
        <p:spPr/>
        <p:txBody>
          <a:bodyPr/>
          <a:lstStyle/>
          <a:p>
            <a:fld id="{1F80CC01-367E-4D45-A4C8-C263FE36BEE2}" type="slidenum">
              <a:rPr lang="en-US" altLang="en-US" smtClean="0"/>
              <a:pPr/>
              <a:t>8</a:t>
            </a:fld>
            <a:endParaRPr lang="en-US" altLang="en-US"/>
          </a:p>
        </p:txBody>
      </p:sp>
    </p:spTree>
    <p:custDataLst>
      <p:tags r:id="rId1"/>
    </p:custDataLst>
    <p:extLst>
      <p:ext uri="{BB962C8B-B14F-4D97-AF65-F5344CB8AC3E}">
        <p14:creationId xmlns:p14="http://schemas.microsoft.com/office/powerpoint/2010/main" val="2505332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07D8BD-FD50-496F-A130-31C3D10C96F1}"/>
              </a:ext>
            </a:extLst>
          </p:cNvPr>
          <p:cNvSpPr>
            <a:spLocks noGrp="1"/>
          </p:cNvSpPr>
          <p:nvPr>
            <p:ph type="title"/>
          </p:nvPr>
        </p:nvSpPr>
        <p:spPr>
          <a:xfrm>
            <a:off x="1143000" y="497830"/>
            <a:ext cx="7162800" cy="762000"/>
          </a:xfrm>
        </p:spPr>
        <p:txBody>
          <a:bodyPr/>
          <a:lstStyle/>
          <a:p>
            <a:r>
              <a:rPr lang="en-US" dirty="0"/>
              <a:t>Find your profile</a:t>
            </a:r>
          </a:p>
        </p:txBody>
      </p:sp>
      <p:pic>
        <p:nvPicPr>
          <p:cNvPr id="6" name="Picture 5" descr="Caution message appears asking, &quot;Are you sure you want to find and reover an existing profile?&quot;">
            <a:extLst>
              <a:ext uri="{FF2B5EF4-FFF2-40B4-BE49-F238E27FC236}">
                <a16:creationId xmlns:a16="http://schemas.microsoft.com/office/drawing/2014/main" id="{0F346222-E202-4A1E-BC2B-A0E9C96718DD}"/>
              </a:ext>
            </a:extLst>
          </p:cNvPr>
          <p:cNvPicPr>
            <a:picLocks noChangeAspect="1"/>
          </p:cNvPicPr>
          <p:nvPr/>
        </p:nvPicPr>
        <p:blipFill rotWithShape="1">
          <a:blip r:embed="rId3"/>
          <a:srcRect l="2029" t="14831" r="1305" b="61863"/>
          <a:stretch/>
        </p:blipFill>
        <p:spPr>
          <a:xfrm>
            <a:off x="990600" y="1370319"/>
            <a:ext cx="8130536" cy="771000"/>
          </a:xfrm>
          <a:prstGeom prst="rect">
            <a:avLst/>
          </a:prstGeom>
        </p:spPr>
      </p:pic>
      <p:pic>
        <p:nvPicPr>
          <p:cNvPr id="7" name="Picture 6" descr="If your answer is yes, enter your Email address in the box provided and click on &quot;Send email&quot;">
            <a:extLst>
              <a:ext uri="{FF2B5EF4-FFF2-40B4-BE49-F238E27FC236}">
                <a16:creationId xmlns:a16="http://schemas.microsoft.com/office/drawing/2014/main" id="{B566F692-AF26-47C4-A721-3E30B894BF20}"/>
              </a:ext>
            </a:extLst>
          </p:cNvPr>
          <p:cNvPicPr>
            <a:picLocks noChangeAspect="1"/>
          </p:cNvPicPr>
          <p:nvPr/>
        </p:nvPicPr>
        <p:blipFill rotWithShape="1">
          <a:blip r:embed="rId3"/>
          <a:srcRect t="39406" r="65833"/>
          <a:stretch/>
        </p:blipFill>
        <p:spPr>
          <a:xfrm>
            <a:off x="1051560" y="2141319"/>
            <a:ext cx="4948573" cy="3451827"/>
          </a:xfrm>
          <a:prstGeom prst="rect">
            <a:avLst/>
          </a:prstGeom>
        </p:spPr>
      </p:pic>
      <p:sp>
        <p:nvSpPr>
          <p:cNvPr id="2" name="Slide Number Placeholder 1">
            <a:extLst>
              <a:ext uri="{FF2B5EF4-FFF2-40B4-BE49-F238E27FC236}">
                <a16:creationId xmlns:a16="http://schemas.microsoft.com/office/drawing/2014/main" id="{DB2BFF91-1982-4AF2-AE9F-7A783527AEBF}"/>
              </a:ext>
            </a:extLst>
          </p:cNvPr>
          <p:cNvSpPr>
            <a:spLocks noGrp="1"/>
          </p:cNvSpPr>
          <p:nvPr>
            <p:ph type="sldNum" sz="quarter" idx="10"/>
          </p:nvPr>
        </p:nvSpPr>
        <p:spPr/>
        <p:txBody>
          <a:bodyPr/>
          <a:lstStyle/>
          <a:p>
            <a:fld id="{1F80CC01-367E-4D45-A4C8-C263FE36BEE2}" type="slidenum">
              <a:rPr lang="en-US" altLang="en-US" smtClean="0"/>
              <a:pPr/>
              <a:t>9</a:t>
            </a:fld>
            <a:endParaRPr lang="en-US" altLang="en-US"/>
          </a:p>
        </p:txBody>
      </p:sp>
    </p:spTree>
    <p:custDataLst>
      <p:tags r:id="rId1"/>
    </p:custDataLst>
    <p:extLst>
      <p:ext uri="{BB962C8B-B14F-4D97-AF65-F5344CB8AC3E}">
        <p14:creationId xmlns:p14="http://schemas.microsoft.com/office/powerpoint/2010/main" val="24131335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lassicBlue02">
  <a:themeElements>
    <a:clrScheme name="classicBlue02 4">
      <a:dk1>
        <a:srgbClr val="000000"/>
      </a:dk1>
      <a:lt1>
        <a:srgbClr val="FFFFFF"/>
      </a:lt1>
      <a:dk2>
        <a:srgbClr val="FFFFFF"/>
      </a:dk2>
      <a:lt2>
        <a:srgbClr val="808080"/>
      </a:lt2>
      <a:accent1>
        <a:srgbClr val="00828C"/>
      </a:accent1>
      <a:accent2>
        <a:srgbClr val="00B394"/>
      </a:accent2>
      <a:accent3>
        <a:srgbClr val="FFFFFF"/>
      </a:accent3>
      <a:accent4>
        <a:srgbClr val="000000"/>
      </a:accent4>
      <a:accent5>
        <a:srgbClr val="AAC1C5"/>
      </a:accent5>
      <a:accent6>
        <a:srgbClr val="00A286"/>
      </a:accent6>
      <a:hlink>
        <a:srgbClr val="009FDA"/>
      </a:hlink>
      <a:folHlink>
        <a:srgbClr val="00599C"/>
      </a:folHlink>
    </a:clrScheme>
    <a:fontScheme name="classicBlue0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classicBlue02 1">
        <a:dk1>
          <a:srgbClr val="000000"/>
        </a:dk1>
        <a:lt1>
          <a:srgbClr val="FFFFFF"/>
        </a:lt1>
        <a:dk2>
          <a:srgbClr val="FFFFFF"/>
        </a:dk2>
        <a:lt2>
          <a:srgbClr val="808080"/>
        </a:lt2>
        <a:accent1>
          <a:srgbClr val="00599C"/>
        </a:accent1>
        <a:accent2>
          <a:srgbClr val="009FDA"/>
        </a:accent2>
        <a:accent3>
          <a:srgbClr val="FFFFFF"/>
        </a:accent3>
        <a:accent4>
          <a:srgbClr val="000000"/>
        </a:accent4>
        <a:accent5>
          <a:srgbClr val="AAB5CB"/>
        </a:accent5>
        <a:accent6>
          <a:srgbClr val="0090C5"/>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assicBlue02 2">
        <a:dk1>
          <a:srgbClr val="000000"/>
        </a:dk1>
        <a:lt1>
          <a:srgbClr val="FFFFFF"/>
        </a:lt1>
        <a:dk2>
          <a:srgbClr val="FFFFFF"/>
        </a:dk2>
        <a:lt2>
          <a:srgbClr val="808080"/>
        </a:lt2>
        <a:accent1>
          <a:srgbClr val="61913D"/>
        </a:accent1>
        <a:accent2>
          <a:srgbClr val="B5BA05"/>
        </a:accent2>
        <a:accent3>
          <a:srgbClr val="FFFFFF"/>
        </a:accent3>
        <a:accent4>
          <a:srgbClr val="000000"/>
        </a:accent4>
        <a:accent5>
          <a:srgbClr val="B7C7AF"/>
        </a:accent5>
        <a:accent6>
          <a:srgbClr val="A4A804"/>
        </a:accent6>
        <a:hlink>
          <a:srgbClr val="009FDA"/>
        </a:hlink>
        <a:folHlink>
          <a:srgbClr val="00599C"/>
        </a:folHlink>
      </a:clrScheme>
      <a:clrMap bg1="lt1" tx1="dk1" bg2="lt2" tx2="dk2" accent1="accent1" accent2="accent2" accent3="accent3" accent4="accent4" accent5="accent5" accent6="accent6" hlink="hlink" folHlink="folHlink"/>
    </a:extraClrScheme>
    <a:extraClrScheme>
      <a:clrScheme name="classicBlue02 3">
        <a:dk1>
          <a:srgbClr val="000000"/>
        </a:dk1>
        <a:lt1>
          <a:srgbClr val="FFFFFF"/>
        </a:lt1>
        <a:dk2>
          <a:srgbClr val="FFFFFF"/>
        </a:dk2>
        <a:lt2>
          <a:srgbClr val="808080"/>
        </a:lt2>
        <a:accent1>
          <a:srgbClr val="D95900"/>
        </a:accent1>
        <a:accent2>
          <a:srgbClr val="FA9E0D"/>
        </a:accent2>
        <a:accent3>
          <a:srgbClr val="FFFFFF"/>
        </a:accent3>
        <a:accent4>
          <a:srgbClr val="000000"/>
        </a:accent4>
        <a:accent5>
          <a:srgbClr val="E9B5AA"/>
        </a:accent5>
        <a:accent6>
          <a:srgbClr val="E38F0B"/>
        </a:accent6>
        <a:hlink>
          <a:srgbClr val="009FDA"/>
        </a:hlink>
        <a:folHlink>
          <a:srgbClr val="00599C"/>
        </a:folHlink>
      </a:clrScheme>
      <a:clrMap bg1="lt1" tx1="dk1" bg2="lt2" tx2="dk2" accent1="accent1" accent2="accent2" accent3="accent3" accent4="accent4" accent5="accent5" accent6="accent6" hlink="hlink" folHlink="folHlink"/>
    </a:extraClrScheme>
    <a:extraClrScheme>
      <a:clrScheme name="classicBlue02 4">
        <a:dk1>
          <a:srgbClr val="000000"/>
        </a:dk1>
        <a:lt1>
          <a:srgbClr val="FFFFFF"/>
        </a:lt1>
        <a:dk2>
          <a:srgbClr val="FFFFFF"/>
        </a:dk2>
        <a:lt2>
          <a:srgbClr val="808080"/>
        </a:lt2>
        <a:accent1>
          <a:srgbClr val="00828C"/>
        </a:accent1>
        <a:accent2>
          <a:srgbClr val="00B394"/>
        </a:accent2>
        <a:accent3>
          <a:srgbClr val="FFFFFF"/>
        </a:accent3>
        <a:accent4>
          <a:srgbClr val="000000"/>
        </a:accent4>
        <a:accent5>
          <a:srgbClr val="AAC1C5"/>
        </a:accent5>
        <a:accent6>
          <a:srgbClr val="00A286"/>
        </a:accent6>
        <a:hlink>
          <a:srgbClr val="009FDA"/>
        </a:hlink>
        <a:folHlink>
          <a:srgbClr val="00599C"/>
        </a:folHlink>
      </a:clrScheme>
      <a:clrMap bg1="lt1" tx1="dk1" bg2="lt2" tx2="dk2" accent1="accent1" accent2="accent2" accent3="accent3" accent4="accent4" accent5="accent5" accent6="accent6" hlink="hlink" folHlink="folHlink"/>
    </a:extraClrScheme>
    <a:extraClrScheme>
      <a:clrScheme name="classicBlue02 5">
        <a:dk1>
          <a:srgbClr val="000000"/>
        </a:dk1>
        <a:lt1>
          <a:srgbClr val="FFFFFF"/>
        </a:lt1>
        <a:dk2>
          <a:srgbClr val="FFFFFF"/>
        </a:dk2>
        <a:lt2>
          <a:srgbClr val="808080"/>
        </a:lt2>
        <a:accent1>
          <a:srgbClr val="BA122B"/>
        </a:accent1>
        <a:accent2>
          <a:srgbClr val="EB2629"/>
        </a:accent2>
        <a:accent3>
          <a:srgbClr val="FFFFFF"/>
        </a:accent3>
        <a:accent4>
          <a:srgbClr val="000000"/>
        </a:accent4>
        <a:accent5>
          <a:srgbClr val="D9AAAC"/>
        </a:accent5>
        <a:accent6>
          <a:srgbClr val="D52124"/>
        </a:accent6>
        <a:hlink>
          <a:srgbClr val="009FDA"/>
        </a:hlink>
        <a:folHlink>
          <a:srgbClr val="00599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0C74256193F941A7E3D796D46510D3" ma:contentTypeVersion="0" ma:contentTypeDescription="Create a new document." ma:contentTypeScope="" ma:versionID="767487ac966539649e4ae151599218a3">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BCFE4D-7992-4354-B15A-9F32F939B2DD}">
  <ds:schemaRefs>
    <ds:schemaRef ds:uri="http://schemas.microsoft.com/sharepoint/v3/contenttype/forms"/>
  </ds:schemaRefs>
</ds:datastoreItem>
</file>

<file path=customXml/itemProps2.xml><?xml version="1.0" encoding="utf-8"?>
<ds:datastoreItem xmlns:ds="http://schemas.openxmlformats.org/officeDocument/2006/customXml" ds:itemID="{7609E9F5-9849-4F33-AD53-9B5A82B06E93}">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2D294434-FBF1-4EA5-BF6F-9FCA5C0CF6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classicBlue02</Template>
  <TotalTime>2289</TotalTime>
  <Words>1797</Words>
  <Application>Microsoft Office PowerPoint</Application>
  <PresentationFormat>On-screen Show (4:3)</PresentationFormat>
  <Paragraphs>206</Paragraphs>
  <Slides>47</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Times</vt:lpstr>
      <vt:lpstr>Times New Roman</vt:lpstr>
      <vt:lpstr>classicBlue02</vt:lpstr>
      <vt:lpstr>Navigating USAJOBS for a Career in the Federal Government</vt:lpstr>
      <vt:lpstr>Agenda</vt:lpstr>
      <vt:lpstr>Question 1</vt:lpstr>
      <vt:lpstr>Establishing an Account</vt:lpstr>
      <vt:lpstr>Create a profile – landing page</vt:lpstr>
      <vt:lpstr>USAJOBS Account Sign-in Page</vt:lpstr>
      <vt:lpstr>Step one – enter Email address</vt:lpstr>
      <vt:lpstr>Find existing profile or create new</vt:lpstr>
      <vt:lpstr>Find your profile</vt:lpstr>
      <vt:lpstr>Create Profile Page for new users</vt:lpstr>
      <vt:lpstr>Tell us who you are Select all that apply to you from the groups below.</vt:lpstr>
      <vt:lpstr>How this works</vt:lpstr>
      <vt:lpstr>Finish my profile page</vt:lpstr>
      <vt:lpstr>Categories page</vt:lpstr>
      <vt:lpstr>Uploading / Building a Resume</vt:lpstr>
      <vt:lpstr>Question 2</vt:lpstr>
      <vt:lpstr>Uploading or Building a Resume</vt:lpstr>
      <vt:lpstr>Build or Upload a Resume</vt:lpstr>
      <vt:lpstr>Resume Builder (step 1)</vt:lpstr>
      <vt:lpstr>Resume Builder (step 2)</vt:lpstr>
      <vt:lpstr>Adding a work experience</vt:lpstr>
      <vt:lpstr>Add Education Screen </vt:lpstr>
      <vt:lpstr>Enter References</vt:lpstr>
      <vt:lpstr>Resume Tips</vt:lpstr>
      <vt:lpstr>Resume Tips (Cont.)</vt:lpstr>
      <vt:lpstr>Documents (Other)</vt:lpstr>
      <vt:lpstr>Add Document</vt:lpstr>
      <vt:lpstr>Applying for Positions</vt:lpstr>
      <vt:lpstr>Job Announcement Page</vt:lpstr>
      <vt:lpstr>Position overview</vt:lpstr>
      <vt:lpstr>Duties</vt:lpstr>
      <vt:lpstr>Responsibility Details</vt:lpstr>
      <vt:lpstr>Requirements</vt:lpstr>
      <vt:lpstr>In addition to the above, you must meet the requirement described below</vt:lpstr>
      <vt:lpstr>Additional Information</vt:lpstr>
      <vt:lpstr>How You Will Be Evaluated</vt:lpstr>
      <vt:lpstr>Required Documents</vt:lpstr>
      <vt:lpstr>Apply button</vt:lpstr>
      <vt:lpstr>Select resume page</vt:lpstr>
      <vt:lpstr>Select Documents page</vt:lpstr>
      <vt:lpstr>Continue Application Certification</vt:lpstr>
      <vt:lpstr>Applying for Positions - flow</vt:lpstr>
      <vt:lpstr>Upcoming Events</vt:lpstr>
      <vt:lpstr>Upcoming events (Cont.)</vt:lpstr>
      <vt:lpstr>Listing of more events</vt:lpstr>
      <vt:lpstr>Questions?</vt:lpstr>
      <vt:lpstr>Points of Contact</vt:lpstr>
    </vt:vector>
  </TitlesOfParts>
  <Company>Department of the Treasury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81dcb</dc:creator>
  <cp:lastModifiedBy>Judkins Marie</cp:lastModifiedBy>
  <cp:revision>87</cp:revision>
  <cp:lastPrinted>2011-06-21T18:29:53Z</cp:lastPrinted>
  <dcterms:created xsi:type="dcterms:W3CDTF">2012-05-14T12:47:32Z</dcterms:created>
  <dcterms:modified xsi:type="dcterms:W3CDTF">2020-07-31T18:32:51Z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7D9F648D-C7C6-49F3-965F-B76C4576ED88</vt:lpwstr>
  </property>
  <property fmtid="{D5CDD505-2E9C-101B-9397-08002B2CF9AE}" pid="3" name="ArticulatePath">
    <vt:lpwstr>IRS USAJOBS PPT</vt:lpwstr>
  </property>
  <property fmtid="{D5CDD505-2E9C-101B-9397-08002B2CF9AE}" pid="4" name="ContentTypeId">
    <vt:lpwstr>0x0101002F0C74256193F941A7E3D796D46510D3</vt:lpwstr>
  </property>
</Properties>
</file>